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9" r:id="rId2"/>
    <p:sldId id="290" r:id="rId3"/>
    <p:sldId id="291" r:id="rId4"/>
    <p:sldId id="293" r:id="rId5"/>
    <p:sldId id="294" r:id="rId6"/>
    <p:sldId id="295" r:id="rId7"/>
    <p:sldId id="296" r:id="rId8"/>
    <p:sldId id="298" r:id="rId9"/>
    <p:sldId id="297" r:id="rId10"/>
    <p:sldId id="299" r:id="rId11"/>
    <p:sldId id="300" r:id="rId12"/>
    <p:sldId id="301" r:id="rId13"/>
    <p:sldId id="302" r:id="rId14"/>
    <p:sldId id="303" r:id="rId15"/>
    <p:sldId id="304" r:id="rId16"/>
    <p:sldId id="309" r:id="rId17"/>
    <p:sldId id="306" r:id="rId18"/>
    <p:sldId id="307" r:id="rId19"/>
    <p:sldId id="308" r:id="rId20"/>
    <p:sldId id="310" r:id="rId21"/>
    <p:sldId id="311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292" r:id="rId33"/>
    <p:sldId id="32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8352D"/>
    <a:srgbClr val="FF0000"/>
    <a:srgbClr val="FCFDF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44" autoAdjust="0"/>
    <p:restoredTop sz="94660"/>
  </p:normalViewPr>
  <p:slideViewPr>
    <p:cSldViewPr snapToGrid="0">
      <p:cViewPr>
        <p:scale>
          <a:sx n="100" d="100"/>
          <a:sy n="100" d="100"/>
        </p:scale>
        <p:origin x="114" y="-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8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9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8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0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6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9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17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8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2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06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3808D-2CBE-4D6E-A1B8-7931FF08C917}" type="datetimeFigureOut">
              <a:rPr lang="en-US" smtClean="0"/>
              <a:t>8/11/2023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4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.wmf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oleObject" Target="../embeddings/oleObject1.bin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2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1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4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11" Type="http://schemas.openxmlformats.org/officeDocument/2006/relationships/image" Target="../media/image83.png"/><Relationship Id="rId5" Type="http://schemas.openxmlformats.org/officeDocument/2006/relationships/image" Target="../media/image77.jpg"/><Relationship Id="rId10" Type="http://schemas.openxmlformats.org/officeDocument/2006/relationships/image" Target="../media/image82.jpeg"/><Relationship Id="rId4" Type="http://schemas.openxmlformats.org/officeDocument/2006/relationships/image" Target="../media/image76.jpeg"/><Relationship Id="rId9" Type="http://schemas.openxmlformats.org/officeDocument/2006/relationships/image" Target="../media/image8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jpg"/><Relationship Id="rId7" Type="http://schemas.openxmlformats.org/officeDocument/2006/relationships/image" Target="../media/image89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10" Type="http://schemas.openxmlformats.org/officeDocument/2006/relationships/image" Target="../media/image92.jpeg"/><Relationship Id="rId4" Type="http://schemas.openxmlformats.org/officeDocument/2006/relationships/image" Target="../media/image86.jpg"/><Relationship Id="rId9" Type="http://schemas.openxmlformats.org/officeDocument/2006/relationships/image" Target="../media/image9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3" Type="http://schemas.openxmlformats.org/officeDocument/2006/relationships/image" Target="../media/image93.png"/><Relationship Id="rId7" Type="http://schemas.openxmlformats.org/officeDocument/2006/relationships/image" Target="../media/image96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5" Type="http://schemas.openxmlformats.org/officeDocument/2006/relationships/image" Target="../media/image94.jpg"/><Relationship Id="rId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jpg"/><Relationship Id="rId3" Type="http://schemas.openxmlformats.org/officeDocument/2006/relationships/image" Target="../media/image83.png"/><Relationship Id="rId7" Type="http://schemas.openxmlformats.org/officeDocument/2006/relationships/image" Target="../media/image100.jpg"/><Relationship Id="rId12" Type="http://schemas.openxmlformats.org/officeDocument/2006/relationships/image" Target="../media/image105.png"/><Relationship Id="rId2" Type="http://schemas.openxmlformats.org/officeDocument/2006/relationships/image" Target="../media/image98.png"/><Relationship Id="rId16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11" Type="http://schemas.openxmlformats.org/officeDocument/2006/relationships/image" Target="../media/image104.jpg"/><Relationship Id="rId5" Type="http://schemas.openxmlformats.org/officeDocument/2006/relationships/image" Target="../media/image79.png"/><Relationship Id="rId15" Type="http://schemas.openxmlformats.org/officeDocument/2006/relationships/image" Target="../media/image108.jpg"/><Relationship Id="rId10" Type="http://schemas.openxmlformats.org/officeDocument/2006/relationships/image" Target="../media/image103.png"/><Relationship Id="rId4" Type="http://schemas.openxmlformats.org/officeDocument/2006/relationships/image" Target="../media/image85.jpg"/><Relationship Id="rId9" Type="http://schemas.openxmlformats.org/officeDocument/2006/relationships/image" Target="../media/image102.jpg"/><Relationship Id="rId14" Type="http://schemas.openxmlformats.org/officeDocument/2006/relationships/image" Target="../media/image10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jpeg"/><Relationship Id="rId18" Type="http://schemas.openxmlformats.org/officeDocument/2006/relationships/image" Target="../media/image124.jpg"/><Relationship Id="rId3" Type="http://schemas.openxmlformats.org/officeDocument/2006/relationships/image" Target="../media/image111.png"/><Relationship Id="rId21" Type="http://schemas.openxmlformats.org/officeDocument/2006/relationships/image" Target="../media/image127.png"/><Relationship Id="rId7" Type="http://schemas.openxmlformats.org/officeDocument/2006/relationships/image" Target="../media/image106.jpg"/><Relationship Id="rId12" Type="http://schemas.openxmlformats.org/officeDocument/2006/relationships/image" Target="../media/image118.jpg"/><Relationship Id="rId17" Type="http://schemas.openxmlformats.org/officeDocument/2006/relationships/image" Target="../media/image123.jpg"/><Relationship Id="rId2" Type="http://schemas.openxmlformats.org/officeDocument/2006/relationships/image" Target="../media/image110.png"/><Relationship Id="rId16" Type="http://schemas.openxmlformats.org/officeDocument/2006/relationships/image" Target="../media/image122.jp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7.jpg"/><Relationship Id="rId5" Type="http://schemas.openxmlformats.org/officeDocument/2006/relationships/image" Target="../media/image113.png"/><Relationship Id="rId15" Type="http://schemas.openxmlformats.org/officeDocument/2006/relationships/image" Target="../media/image121.png"/><Relationship Id="rId23" Type="http://schemas.openxmlformats.org/officeDocument/2006/relationships/image" Target="../media/image129.jpg"/><Relationship Id="rId10" Type="http://schemas.openxmlformats.org/officeDocument/2006/relationships/image" Target="../media/image116.jpeg"/><Relationship Id="rId19" Type="http://schemas.openxmlformats.org/officeDocument/2006/relationships/image" Target="../media/image125.png"/><Relationship Id="rId4" Type="http://schemas.openxmlformats.org/officeDocument/2006/relationships/image" Target="../media/image112.png"/><Relationship Id="rId9" Type="http://schemas.openxmlformats.org/officeDocument/2006/relationships/image" Target="../media/image107.jpeg"/><Relationship Id="rId14" Type="http://schemas.openxmlformats.org/officeDocument/2006/relationships/image" Target="../media/image120.jpg"/><Relationship Id="rId22" Type="http://schemas.openxmlformats.org/officeDocument/2006/relationships/image" Target="../media/image1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3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g"/><Relationship Id="rId5" Type="http://schemas.openxmlformats.org/officeDocument/2006/relationships/image" Target="../media/image131.jp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g"/><Relationship Id="rId3" Type="http://schemas.openxmlformats.org/officeDocument/2006/relationships/image" Target="../media/image101.png"/><Relationship Id="rId7" Type="http://schemas.openxmlformats.org/officeDocument/2006/relationships/image" Target="../media/image135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g"/><Relationship Id="rId5" Type="http://schemas.openxmlformats.org/officeDocument/2006/relationships/image" Target="../media/image108.jpg"/><Relationship Id="rId10" Type="http://schemas.openxmlformats.org/officeDocument/2006/relationships/image" Target="../media/image138.jpeg"/><Relationship Id="rId4" Type="http://schemas.openxmlformats.org/officeDocument/2006/relationships/image" Target="../media/image102.jpg"/><Relationship Id="rId9" Type="http://schemas.openxmlformats.org/officeDocument/2006/relationships/image" Target="../media/image1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13" Type="http://schemas.openxmlformats.org/officeDocument/2006/relationships/image" Target="../media/image154.jpg"/><Relationship Id="rId3" Type="http://schemas.openxmlformats.org/officeDocument/2006/relationships/image" Target="../media/image146.png"/><Relationship Id="rId7" Type="http://schemas.openxmlformats.org/officeDocument/2006/relationships/image" Target="../media/image57.jpg"/><Relationship Id="rId12" Type="http://schemas.openxmlformats.org/officeDocument/2006/relationships/hyperlink" Target="https://www.google.com/search?sca_esv=555965428&amp;rlz=1C1GCEB_enUS980US982&amp;q=John+A.+Lederer&amp;stick=H4sIAAAAAAAAAONgVuLSz9U3MC6vyMkqe8Royi3w8sc9YSmdSWtOXmNU4-IKzsgvd80rySypFJLgYoOy-KR4uJC08Sxi5ffKz8hTcNRT8ElNSS1KLQIApWMd8FgAAAA&amp;sa=X&amp;ved=2ahUKEwjByNyAi9WAAxUQm2oFHTnRDBMQzIcDKAB6BAgtEAE" TargetMode="External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3.jpg"/><Relationship Id="rId5" Type="http://schemas.openxmlformats.org/officeDocument/2006/relationships/image" Target="../media/image148.jpg"/><Relationship Id="rId15" Type="http://schemas.openxmlformats.org/officeDocument/2006/relationships/image" Target="../media/image156.png"/><Relationship Id="rId10" Type="http://schemas.openxmlformats.org/officeDocument/2006/relationships/image" Target="../media/image152.jpg"/><Relationship Id="rId4" Type="http://schemas.openxmlformats.org/officeDocument/2006/relationships/image" Target="../media/image147.jpg"/><Relationship Id="rId9" Type="http://schemas.openxmlformats.org/officeDocument/2006/relationships/image" Target="../media/image151.png"/><Relationship Id="rId14" Type="http://schemas.openxmlformats.org/officeDocument/2006/relationships/image" Target="../media/image155.jpe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7.jpg"/><Relationship Id="rId18" Type="http://schemas.openxmlformats.org/officeDocument/2006/relationships/image" Target="../media/image172.jpg"/><Relationship Id="rId26" Type="http://schemas.openxmlformats.org/officeDocument/2006/relationships/image" Target="../media/image83.png"/><Relationship Id="rId3" Type="http://schemas.openxmlformats.org/officeDocument/2006/relationships/image" Target="../media/image158.jpg"/><Relationship Id="rId21" Type="http://schemas.openxmlformats.org/officeDocument/2006/relationships/image" Target="../media/image175.jpeg"/><Relationship Id="rId34" Type="http://schemas.openxmlformats.org/officeDocument/2006/relationships/image" Target="../media/image187.jpeg"/><Relationship Id="rId7" Type="http://schemas.openxmlformats.org/officeDocument/2006/relationships/image" Target="../media/image162.jpg"/><Relationship Id="rId12" Type="http://schemas.openxmlformats.org/officeDocument/2006/relationships/image" Target="../media/image166.png"/><Relationship Id="rId17" Type="http://schemas.openxmlformats.org/officeDocument/2006/relationships/image" Target="../media/image171.jpg"/><Relationship Id="rId25" Type="http://schemas.openxmlformats.org/officeDocument/2006/relationships/image" Target="../media/image179.jpeg"/><Relationship Id="rId33" Type="http://schemas.openxmlformats.org/officeDocument/2006/relationships/image" Target="../media/image186.jpeg"/><Relationship Id="rId2" Type="http://schemas.openxmlformats.org/officeDocument/2006/relationships/image" Target="../media/image157.jpg"/><Relationship Id="rId16" Type="http://schemas.openxmlformats.org/officeDocument/2006/relationships/image" Target="../media/image170.jpeg"/><Relationship Id="rId20" Type="http://schemas.openxmlformats.org/officeDocument/2006/relationships/image" Target="../media/image174.jpeg"/><Relationship Id="rId29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11" Type="http://schemas.openxmlformats.org/officeDocument/2006/relationships/image" Target="../media/image165.jpeg"/><Relationship Id="rId24" Type="http://schemas.openxmlformats.org/officeDocument/2006/relationships/image" Target="../media/image178.jpeg"/><Relationship Id="rId32" Type="http://schemas.openxmlformats.org/officeDocument/2006/relationships/image" Target="../media/image185.jpeg"/><Relationship Id="rId5" Type="http://schemas.openxmlformats.org/officeDocument/2006/relationships/image" Target="../media/image160.png"/><Relationship Id="rId15" Type="http://schemas.openxmlformats.org/officeDocument/2006/relationships/image" Target="../media/image169.jpeg"/><Relationship Id="rId23" Type="http://schemas.openxmlformats.org/officeDocument/2006/relationships/image" Target="../media/image177.jpeg"/><Relationship Id="rId28" Type="http://schemas.openxmlformats.org/officeDocument/2006/relationships/image" Target="../media/image181.jpg"/><Relationship Id="rId10" Type="http://schemas.openxmlformats.org/officeDocument/2006/relationships/image" Target="../media/image164.jpg"/><Relationship Id="rId19" Type="http://schemas.openxmlformats.org/officeDocument/2006/relationships/image" Target="../media/image173.jpeg"/><Relationship Id="rId31" Type="http://schemas.openxmlformats.org/officeDocument/2006/relationships/image" Target="../media/image184.jpeg"/><Relationship Id="rId4" Type="http://schemas.openxmlformats.org/officeDocument/2006/relationships/image" Target="../media/image159.png"/><Relationship Id="rId9" Type="http://schemas.openxmlformats.org/officeDocument/2006/relationships/hyperlink" Target="https://www.google.com/search?sca_esv=555979541&amp;rlz=1C1GCEB_enUS980US982&amp;q=Ryan+McInerney&amp;stick=H4sIAAAAAAAAAONgVuLRT9c3NErLMLCsMi1-xGjOLfDyxz1hKb1Ja05eY9Tg4grOyC93zSvJLKkUkuJig7IEpPi4UDTyLGLlC6pMzFPwTfbMSy3KS60EAAYDySRbAAAA&amp;sa=X&amp;sqi=2&amp;ved=2ahUKEwiIycuUj9WAAxXrlGoFHWoqA1MQzIcDKAB6BAgrEAE" TargetMode="External"/><Relationship Id="rId14" Type="http://schemas.openxmlformats.org/officeDocument/2006/relationships/image" Target="../media/image168.jpg"/><Relationship Id="rId22" Type="http://schemas.openxmlformats.org/officeDocument/2006/relationships/image" Target="../media/image176.jpeg"/><Relationship Id="rId27" Type="http://schemas.openxmlformats.org/officeDocument/2006/relationships/image" Target="../media/image180.jpeg"/><Relationship Id="rId30" Type="http://schemas.openxmlformats.org/officeDocument/2006/relationships/image" Target="../media/image183.png"/><Relationship Id="rId8" Type="http://schemas.openxmlformats.org/officeDocument/2006/relationships/image" Target="../media/image16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jpeg"/><Relationship Id="rId3" Type="http://schemas.openxmlformats.org/officeDocument/2006/relationships/image" Target="../media/image188.jpg"/><Relationship Id="rId7" Type="http://schemas.openxmlformats.org/officeDocument/2006/relationships/image" Target="../media/image19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7.jpg"/><Relationship Id="rId10" Type="http://schemas.openxmlformats.org/officeDocument/2006/relationships/image" Target="../media/image193.png"/><Relationship Id="rId4" Type="http://schemas.openxmlformats.org/officeDocument/2006/relationships/image" Target="../media/image189.png"/><Relationship Id="rId9" Type="http://schemas.openxmlformats.org/officeDocument/2006/relationships/image" Target="../media/image19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202.jpg"/><Relationship Id="rId3" Type="http://schemas.openxmlformats.org/officeDocument/2006/relationships/image" Target="../media/image195.jpeg"/><Relationship Id="rId7" Type="http://schemas.openxmlformats.org/officeDocument/2006/relationships/image" Target="../media/image198.jpg"/><Relationship Id="rId12" Type="http://schemas.openxmlformats.org/officeDocument/2006/relationships/image" Target="../media/image104.jpg"/><Relationship Id="rId17" Type="http://schemas.openxmlformats.org/officeDocument/2006/relationships/image" Target="../media/image100.jpg"/><Relationship Id="rId2" Type="http://schemas.openxmlformats.org/officeDocument/2006/relationships/image" Target="../media/image194.jpg"/><Relationship Id="rId16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g"/><Relationship Id="rId11" Type="http://schemas.openxmlformats.org/officeDocument/2006/relationships/image" Target="../media/image201.png"/><Relationship Id="rId5" Type="http://schemas.openxmlformats.org/officeDocument/2006/relationships/image" Target="../media/image196.jpg"/><Relationship Id="rId15" Type="http://schemas.openxmlformats.org/officeDocument/2006/relationships/image" Target="../media/image204.png"/><Relationship Id="rId10" Type="http://schemas.openxmlformats.org/officeDocument/2006/relationships/image" Target="../media/image200.png"/><Relationship Id="rId4" Type="http://schemas.openxmlformats.org/officeDocument/2006/relationships/image" Target="../media/image193.png"/><Relationship Id="rId9" Type="http://schemas.openxmlformats.org/officeDocument/2006/relationships/image" Target="../media/image199.png"/><Relationship Id="rId14" Type="http://schemas.openxmlformats.org/officeDocument/2006/relationships/image" Target="../media/image20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11.jp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9.jpg"/><Relationship Id="rId4" Type="http://schemas.openxmlformats.org/officeDocument/2006/relationships/image" Target="../media/image2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5.jpeg"/><Relationship Id="rId4" Type="http://schemas.openxmlformats.org/officeDocument/2006/relationships/image" Target="../media/image21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g"/><Relationship Id="rId3" Type="http://schemas.openxmlformats.org/officeDocument/2006/relationships/image" Target="../media/image217.png"/><Relationship Id="rId7" Type="http://schemas.openxmlformats.org/officeDocument/2006/relationships/image" Target="../media/image221.jp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jpeg"/><Relationship Id="rId11" Type="http://schemas.openxmlformats.org/officeDocument/2006/relationships/image" Target="../media/image225.jpg"/><Relationship Id="rId5" Type="http://schemas.openxmlformats.org/officeDocument/2006/relationships/image" Target="../media/image219.jpg"/><Relationship Id="rId10" Type="http://schemas.openxmlformats.org/officeDocument/2006/relationships/image" Target="../media/image224.png"/><Relationship Id="rId4" Type="http://schemas.openxmlformats.org/officeDocument/2006/relationships/image" Target="../media/image218.jpg"/><Relationship Id="rId9" Type="http://schemas.openxmlformats.org/officeDocument/2006/relationships/image" Target="../media/image223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jpeg"/><Relationship Id="rId13" Type="http://schemas.openxmlformats.org/officeDocument/2006/relationships/image" Target="../media/image235.jpeg"/><Relationship Id="rId3" Type="http://schemas.openxmlformats.org/officeDocument/2006/relationships/image" Target="../media/image227.jpg"/><Relationship Id="rId7" Type="http://schemas.openxmlformats.org/officeDocument/2006/relationships/image" Target="../media/image230.jpg"/><Relationship Id="rId12" Type="http://schemas.openxmlformats.org/officeDocument/2006/relationships/image" Target="../media/image234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jpeg"/><Relationship Id="rId11" Type="http://schemas.openxmlformats.org/officeDocument/2006/relationships/image" Target="../media/image233.jpeg"/><Relationship Id="rId5" Type="http://schemas.openxmlformats.org/officeDocument/2006/relationships/hyperlink" Target="https://www.gesetze-im-internet.de/stgb/__201a.html" TargetMode="External"/><Relationship Id="rId15" Type="http://schemas.openxmlformats.org/officeDocument/2006/relationships/image" Target="../media/image237.jpg"/><Relationship Id="rId10" Type="http://schemas.openxmlformats.org/officeDocument/2006/relationships/image" Target="../media/image153.jpg"/><Relationship Id="rId4" Type="http://schemas.openxmlformats.org/officeDocument/2006/relationships/image" Target="../media/image228.jpg"/><Relationship Id="rId9" Type="http://schemas.openxmlformats.org/officeDocument/2006/relationships/image" Target="../media/image232.jpg"/><Relationship Id="rId14" Type="http://schemas.openxmlformats.org/officeDocument/2006/relationships/image" Target="../media/image236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jpeg"/><Relationship Id="rId18" Type="http://schemas.openxmlformats.org/officeDocument/2006/relationships/image" Target="../media/image252.jpeg"/><Relationship Id="rId26" Type="http://schemas.openxmlformats.org/officeDocument/2006/relationships/image" Target="../media/image259.jpeg"/><Relationship Id="rId3" Type="http://schemas.openxmlformats.org/officeDocument/2006/relationships/image" Target="../media/image239.jpeg"/><Relationship Id="rId21" Type="http://schemas.openxmlformats.org/officeDocument/2006/relationships/image" Target="../media/image254.jpeg"/><Relationship Id="rId7" Type="http://schemas.openxmlformats.org/officeDocument/2006/relationships/image" Target="../media/image241.jpeg"/><Relationship Id="rId12" Type="http://schemas.openxmlformats.org/officeDocument/2006/relationships/image" Target="../media/image246.jpg"/><Relationship Id="rId17" Type="http://schemas.openxmlformats.org/officeDocument/2006/relationships/image" Target="../media/image251.png"/><Relationship Id="rId25" Type="http://schemas.openxmlformats.org/officeDocument/2006/relationships/image" Target="../media/image258.jpeg"/><Relationship Id="rId2" Type="http://schemas.openxmlformats.org/officeDocument/2006/relationships/image" Target="../media/image238.jpg"/><Relationship Id="rId16" Type="http://schemas.openxmlformats.org/officeDocument/2006/relationships/image" Target="../media/image250.jpg"/><Relationship Id="rId20" Type="http://schemas.openxmlformats.org/officeDocument/2006/relationships/image" Target="../media/image253.png"/><Relationship Id="rId29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sca_esv=555979541&amp;rlz=1C1GCEB_enUS980US982&amp;q=Doug+McMillon&amp;stick=H4sIAAAAAAAAAONgVuLSz9U3MC4vSC9JesRoyi3w8sc9YSmdSWtOXmNU4-IKzsgvd80rySypFJLgYoOy-KR4uJC08Sxi5XXJL01X8E32zczJyc8DACef721WAAAA&amp;sa=X&amp;ved=2ahUKEwjymvnOs9WAAxXGlmoFHYaxDcEQzIcDKAB6BAglEAE" TargetMode="External"/><Relationship Id="rId11" Type="http://schemas.openxmlformats.org/officeDocument/2006/relationships/image" Target="../media/image245.jpeg"/><Relationship Id="rId24" Type="http://schemas.openxmlformats.org/officeDocument/2006/relationships/image" Target="../media/image257.jpg"/><Relationship Id="rId5" Type="http://schemas.openxmlformats.org/officeDocument/2006/relationships/image" Target="../media/image240.jpeg"/><Relationship Id="rId15" Type="http://schemas.openxmlformats.org/officeDocument/2006/relationships/image" Target="../media/image249.png"/><Relationship Id="rId23" Type="http://schemas.openxmlformats.org/officeDocument/2006/relationships/image" Target="../media/image256.png"/><Relationship Id="rId28" Type="http://schemas.openxmlformats.org/officeDocument/2006/relationships/image" Target="../media/image261.jpeg"/><Relationship Id="rId10" Type="http://schemas.openxmlformats.org/officeDocument/2006/relationships/image" Target="../media/image244.jpg"/><Relationship Id="rId19" Type="http://schemas.openxmlformats.org/officeDocument/2006/relationships/image" Target="../media/image18.jpg"/><Relationship Id="rId4" Type="http://schemas.openxmlformats.org/officeDocument/2006/relationships/image" Target="../media/image222.jpg"/><Relationship Id="rId9" Type="http://schemas.openxmlformats.org/officeDocument/2006/relationships/image" Target="../media/image243.png"/><Relationship Id="rId14" Type="http://schemas.openxmlformats.org/officeDocument/2006/relationships/image" Target="../media/image248.jpg"/><Relationship Id="rId22" Type="http://schemas.openxmlformats.org/officeDocument/2006/relationships/image" Target="../media/image255.jfif"/><Relationship Id="rId27" Type="http://schemas.openxmlformats.org/officeDocument/2006/relationships/image" Target="../media/image260.jpg"/><Relationship Id="rId30" Type="http://schemas.openxmlformats.org/officeDocument/2006/relationships/image" Target="../media/image2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6.jpg"/><Relationship Id="rId4" Type="http://schemas.openxmlformats.org/officeDocument/2006/relationships/image" Target="../media/image26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jpg"/><Relationship Id="rId4" Type="http://schemas.openxmlformats.org/officeDocument/2006/relationships/image" Target="../media/image269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jpeg"/><Relationship Id="rId13" Type="http://schemas.openxmlformats.org/officeDocument/2006/relationships/image" Target="../media/image78.jpg"/><Relationship Id="rId3" Type="http://schemas.openxmlformats.org/officeDocument/2006/relationships/image" Target="../media/image273.jpg"/><Relationship Id="rId7" Type="http://schemas.openxmlformats.org/officeDocument/2006/relationships/image" Target="../media/image188.jpg"/><Relationship Id="rId12" Type="http://schemas.openxmlformats.org/officeDocument/2006/relationships/image" Target="../media/image92.jpeg"/><Relationship Id="rId2" Type="http://schemas.openxmlformats.org/officeDocument/2006/relationships/image" Target="../media/image272.jpg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6.png"/><Relationship Id="rId11" Type="http://schemas.openxmlformats.org/officeDocument/2006/relationships/image" Target="../media/image74.jpg"/><Relationship Id="rId5" Type="http://schemas.openxmlformats.org/officeDocument/2006/relationships/image" Target="../media/image275.jpg"/><Relationship Id="rId15" Type="http://schemas.openxmlformats.org/officeDocument/2006/relationships/image" Target="../media/image280.jpeg"/><Relationship Id="rId10" Type="http://schemas.openxmlformats.org/officeDocument/2006/relationships/image" Target="../media/image279.jpeg"/><Relationship Id="rId4" Type="http://schemas.openxmlformats.org/officeDocument/2006/relationships/image" Target="../media/image274.jpg"/><Relationship Id="rId9" Type="http://schemas.openxmlformats.org/officeDocument/2006/relationships/image" Target="../media/image278.png"/><Relationship Id="rId14" Type="http://schemas.openxmlformats.org/officeDocument/2006/relationships/image" Target="../media/image1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5" Type="http://schemas.openxmlformats.org/officeDocument/2006/relationships/image" Target="../media/image244.jpg"/><Relationship Id="rId4" Type="http://schemas.openxmlformats.org/officeDocument/2006/relationships/image" Target="../media/image28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3" Type="http://schemas.openxmlformats.org/officeDocument/2006/relationships/image" Target="../media/image22.jpe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hyperlink" Target="https://www.youtube.com/watch?v=1Yec3pukx38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3.jpg"/><Relationship Id="rId9" Type="http://schemas.openxmlformats.org/officeDocument/2006/relationships/image" Target="../media/image27.jpeg"/><Relationship Id="rId14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36.jpeg"/><Relationship Id="rId18" Type="http://schemas.openxmlformats.org/officeDocument/2006/relationships/image" Target="../media/image40.jpg"/><Relationship Id="rId3" Type="http://schemas.openxmlformats.org/officeDocument/2006/relationships/image" Target="../media/image22.jpeg"/><Relationship Id="rId7" Type="http://schemas.openxmlformats.org/officeDocument/2006/relationships/image" Target="../media/image31.jpg"/><Relationship Id="rId12" Type="http://schemas.openxmlformats.org/officeDocument/2006/relationships/image" Target="../media/image35.png"/><Relationship Id="rId17" Type="http://schemas.openxmlformats.org/officeDocument/2006/relationships/image" Target="../media/image39.jpg"/><Relationship Id="rId2" Type="http://schemas.openxmlformats.org/officeDocument/2006/relationships/image" Target="../media/image33.pn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11" Type="http://schemas.openxmlformats.org/officeDocument/2006/relationships/image" Target="../media/image34.jpeg"/><Relationship Id="rId5" Type="http://schemas.openxmlformats.org/officeDocument/2006/relationships/image" Target="../media/image30.jpg"/><Relationship Id="rId15" Type="http://schemas.openxmlformats.org/officeDocument/2006/relationships/image" Target="../media/image38.png"/><Relationship Id="rId10" Type="http://schemas.openxmlformats.org/officeDocument/2006/relationships/image" Target="../media/image29.png"/><Relationship Id="rId4" Type="http://schemas.openxmlformats.org/officeDocument/2006/relationships/image" Target="../media/image24.jpeg"/><Relationship Id="rId9" Type="http://schemas.openxmlformats.org/officeDocument/2006/relationships/image" Target="../media/image28.png"/><Relationship Id="rId14" Type="http://schemas.openxmlformats.org/officeDocument/2006/relationships/image" Target="../media/image3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59.jpg"/><Relationship Id="rId3" Type="http://schemas.openxmlformats.org/officeDocument/2006/relationships/image" Target="../media/image49.jpg"/><Relationship Id="rId7" Type="http://schemas.openxmlformats.org/officeDocument/2006/relationships/image" Target="../media/image53.jpeg"/><Relationship Id="rId12" Type="http://schemas.openxmlformats.org/officeDocument/2006/relationships/image" Target="../media/image58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jpg"/><Relationship Id="rId5" Type="http://schemas.openxmlformats.org/officeDocument/2006/relationships/image" Target="../media/image51.jpg"/><Relationship Id="rId10" Type="http://schemas.openxmlformats.org/officeDocument/2006/relationships/image" Target="../media/image56.png"/><Relationship Id="rId4" Type="http://schemas.openxmlformats.org/officeDocument/2006/relationships/image" Target="../media/image50.jpeg"/><Relationship Id="rId9" Type="http://schemas.openxmlformats.org/officeDocument/2006/relationships/image" Target="../media/image55.jpeg"/><Relationship Id="rId14" Type="http://schemas.openxmlformats.org/officeDocument/2006/relationships/image" Target="../media/image6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6.jpg"/><Relationship Id="rId7" Type="http://schemas.openxmlformats.org/officeDocument/2006/relationships/image" Target="../media/image69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3.jpg"/><Relationship Id="rId5" Type="http://schemas.openxmlformats.org/officeDocument/2006/relationships/image" Target="../media/image67.jpg"/><Relationship Id="rId10" Type="http://schemas.openxmlformats.org/officeDocument/2006/relationships/image" Target="../media/image72.png"/><Relationship Id="rId4" Type="http://schemas.openxmlformats.org/officeDocument/2006/relationships/image" Target="../media/image23.jpg"/><Relationship Id="rId9" Type="http://schemas.openxmlformats.org/officeDocument/2006/relationships/image" Target="../media/image7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727307-473D-4233-8C2F-BC107D3F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169" y="3133552"/>
            <a:ext cx="590476" cy="10571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41337C-05BC-46DE-A6EA-FC527C05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136" y="1842112"/>
            <a:ext cx="2720938" cy="487135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D5ECD9-6811-42D3-BB36-409F5A8BAECB}"/>
              </a:ext>
            </a:extLst>
          </p:cNvPr>
          <p:cNvSpPr/>
          <p:nvPr/>
        </p:nvSpPr>
        <p:spPr>
          <a:xfrm>
            <a:off x="6616700" y="4330700"/>
            <a:ext cx="3683000" cy="2382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6EA3B57-054D-47CB-A776-896E67236BB3}"/>
              </a:ext>
            </a:extLst>
          </p:cNvPr>
          <p:cNvCxnSpPr/>
          <p:nvPr/>
        </p:nvCxnSpPr>
        <p:spPr>
          <a:xfrm flipV="1">
            <a:off x="6616700" y="1727200"/>
            <a:ext cx="4279900" cy="2230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DD3427-8826-40A7-854C-851FC2603E5F}"/>
              </a:ext>
            </a:extLst>
          </p:cNvPr>
          <p:cNvCxnSpPr/>
          <p:nvPr/>
        </p:nvCxnSpPr>
        <p:spPr>
          <a:xfrm flipV="1">
            <a:off x="2992039" y="2842385"/>
            <a:ext cx="2184400" cy="1696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43D6975-6E52-4A1A-9F44-10954DAB9490}"/>
              </a:ext>
            </a:extLst>
          </p:cNvPr>
          <p:cNvSpPr txBox="1"/>
          <p:nvPr/>
        </p:nvSpPr>
        <p:spPr>
          <a:xfrm>
            <a:off x="3276600" y="2527300"/>
            <a:ext cx="139313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Quartz Circle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5D8508A-7B02-4F87-A3F2-39EFEDE23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01" y="2454275"/>
            <a:ext cx="2143125" cy="21431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8FB1C5-9FEF-44AC-A67B-7ECA752CFB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826" y="4841132"/>
            <a:ext cx="961905" cy="13619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9AE0B5A-3F2A-4178-838D-550D476E58E4}"/>
              </a:ext>
            </a:extLst>
          </p:cNvPr>
          <p:cNvCxnSpPr/>
          <p:nvPr/>
        </p:nvCxnSpPr>
        <p:spPr>
          <a:xfrm flipV="1">
            <a:off x="6489700" y="4841132"/>
            <a:ext cx="2425700" cy="136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87601E8-EEB2-441D-9042-C4BC6AC7833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5216582"/>
            <a:ext cx="627417" cy="80803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7C6570-6EC5-457C-BE1A-78C1C27474CD}"/>
              </a:ext>
            </a:extLst>
          </p:cNvPr>
          <p:cNvCxnSpPr/>
          <p:nvPr/>
        </p:nvCxnSpPr>
        <p:spPr>
          <a:xfrm flipV="1">
            <a:off x="8458200" y="5216582"/>
            <a:ext cx="1435100" cy="8080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0D79D8-7A9A-4557-A932-725CA80A06B3}"/>
              </a:ext>
            </a:extLst>
          </p:cNvPr>
          <p:cNvSpPr txBox="1"/>
          <p:nvPr/>
        </p:nvSpPr>
        <p:spPr>
          <a:xfrm>
            <a:off x="8750662" y="1316757"/>
            <a:ext cx="125483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Marlin Blvd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95232A-E855-4F3D-9E4C-1B9542B12F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262" y="2134666"/>
            <a:ext cx="2143125" cy="214312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0D3534-9CBF-4EA7-97FA-2653245B263B}"/>
              </a:ext>
            </a:extLst>
          </p:cNvPr>
          <p:cNvCxnSpPr/>
          <p:nvPr/>
        </p:nvCxnSpPr>
        <p:spPr>
          <a:xfrm flipV="1">
            <a:off x="6489700" y="1501423"/>
            <a:ext cx="3949700" cy="3502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59A221C-3767-49D9-8CCB-382F587299C1}"/>
              </a:ext>
            </a:extLst>
          </p:cNvPr>
          <p:cNvCxnSpPr/>
          <p:nvPr/>
        </p:nvCxnSpPr>
        <p:spPr>
          <a:xfrm flipV="1">
            <a:off x="6642100" y="1653823"/>
            <a:ext cx="3949700" cy="3502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2494B43A-A2FF-47C5-874B-95854E8D5C7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19" y="5584691"/>
            <a:ext cx="470720" cy="3853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DE7B3E4-1C43-499A-B48D-30C1293CC27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556" y="5584691"/>
            <a:ext cx="494283" cy="38530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D24DD6-E5CB-4B4C-B00D-20F779A0A395}"/>
              </a:ext>
            </a:extLst>
          </p:cNvPr>
          <p:cNvCxnSpPr>
            <a:cxnSpLocks/>
          </p:cNvCxnSpPr>
          <p:nvPr/>
        </p:nvCxnSpPr>
        <p:spPr>
          <a:xfrm flipV="1">
            <a:off x="1968500" y="5584691"/>
            <a:ext cx="2425700" cy="385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E2BF4F4-7ED6-4003-A10F-5B14C1B4809F}"/>
              </a:ext>
            </a:extLst>
          </p:cNvPr>
          <p:cNvSpPr txBox="1"/>
          <p:nvPr/>
        </p:nvSpPr>
        <p:spPr>
          <a:xfrm>
            <a:off x="1447800" y="4854442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983DF2B-0123-4AA5-B4BA-E292A2D414F4}"/>
              </a:ext>
            </a:extLst>
          </p:cNvPr>
          <p:cNvSpPr/>
          <p:nvPr/>
        </p:nvSpPr>
        <p:spPr>
          <a:xfrm>
            <a:off x="2649183" y="4838467"/>
            <a:ext cx="1323986" cy="385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Auscwitz</a:t>
            </a:r>
            <a:endParaRPr lang="en-US" strike="sngStrike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C4B7366-A70A-41D6-9531-39CDEBFAE4FA}"/>
              </a:ext>
            </a:extLst>
          </p:cNvPr>
          <p:cNvSpPr/>
          <p:nvPr/>
        </p:nvSpPr>
        <p:spPr>
          <a:xfrm>
            <a:off x="4100169" y="4248275"/>
            <a:ext cx="569569" cy="590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10EE570-AB12-4691-8927-CACABA28A41C}"/>
              </a:ext>
            </a:extLst>
          </p:cNvPr>
          <p:cNvSpPr/>
          <p:nvPr/>
        </p:nvSpPr>
        <p:spPr>
          <a:xfrm>
            <a:off x="4252569" y="4736024"/>
            <a:ext cx="569569" cy="590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4CEC991-FDD4-47C8-8146-E1448804AAA1}"/>
              </a:ext>
            </a:extLst>
          </p:cNvPr>
          <p:cNvSpPr/>
          <p:nvPr/>
        </p:nvSpPr>
        <p:spPr>
          <a:xfrm>
            <a:off x="5029200" y="4330700"/>
            <a:ext cx="659174" cy="50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297AEE6-C0F2-471B-B5ED-0F8A5B54E52E}"/>
              </a:ext>
            </a:extLst>
          </p:cNvPr>
          <p:cNvSpPr/>
          <p:nvPr/>
        </p:nvSpPr>
        <p:spPr>
          <a:xfrm>
            <a:off x="5232994" y="4736983"/>
            <a:ext cx="659174" cy="5077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E39B45-A2C9-4F43-B8F3-175CBFFC1B38}"/>
              </a:ext>
            </a:extLst>
          </p:cNvPr>
          <p:cNvSpPr txBox="1"/>
          <p:nvPr/>
        </p:nvSpPr>
        <p:spPr>
          <a:xfrm>
            <a:off x="4332631" y="532621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798694-49FD-430D-BCAD-5F99F6A74593}"/>
              </a:ext>
            </a:extLst>
          </p:cNvPr>
          <p:cNvSpPr txBox="1"/>
          <p:nvPr/>
        </p:nvSpPr>
        <p:spPr>
          <a:xfrm>
            <a:off x="4693467" y="42777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no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39C6617-7EE2-4DD3-85B8-8A78B8AEBA04}"/>
              </a:ext>
            </a:extLst>
          </p:cNvPr>
          <p:cNvCxnSpPr>
            <a:cxnSpLocks/>
          </p:cNvCxnSpPr>
          <p:nvPr/>
        </p:nvCxnSpPr>
        <p:spPr>
          <a:xfrm flipV="1">
            <a:off x="5200168" y="4190695"/>
            <a:ext cx="255671" cy="105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3EF0962-FA13-4D01-B045-D95FAB190BB9}"/>
              </a:ext>
            </a:extLst>
          </p:cNvPr>
          <p:cNvCxnSpPr>
            <a:cxnSpLocks/>
            <a:stCxn id="39" idx="5"/>
          </p:cNvCxnSpPr>
          <p:nvPr/>
        </p:nvCxnSpPr>
        <p:spPr>
          <a:xfrm flipV="1">
            <a:off x="4586327" y="3779666"/>
            <a:ext cx="1071226" cy="97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A1F3B03-A16D-4D00-BC14-55AC4582C195}"/>
              </a:ext>
            </a:extLst>
          </p:cNvPr>
          <p:cNvSpPr txBox="1"/>
          <p:nvPr/>
        </p:nvSpPr>
        <p:spPr>
          <a:xfrm>
            <a:off x="5029200" y="363433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</a:t>
            </a:r>
            <a:r>
              <a:rPr lang="en-US" sz="800" strike="sngStrike" dirty="0"/>
              <a:t>marx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86F4AE1-F125-426B-B9AF-B6DBB2796CA9}"/>
              </a:ext>
            </a:extLst>
          </p:cNvPr>
          <p:cNvCxnSpPr/>
          <p:nvPr/>
        </p:nvCxnSpPr>
        <p:spPr>
          <a:xfrm>
            <a:off x="889000" y="2454275"/>
            <a:ext cx="2222500" cy="1876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0BB172E-3EED-4128-B584-AE7665ADD732}"/>
              </a:ext>
            </a:extLst>
          </p:cNvPr>
          <p:cNvSpPr txBox="1"/>
          <p:nvPr/>
        </p:nvSpPr>
        <p:spPr>
          <a:xfrm>
            <a:off x="1263534" y="2341610"/>
            <a:ext cx="9746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!</a:t>
            </a:r>
            <a:r>
              <a:rPr lang="en-US" sz="900" strike="sngStrike" dirty="0" err="1"/>
              <a:t>the.game</a:t>
            </a:r>
            <a:endParaRPr lang="en-US" sz="900" strike="sngStrike" dirty="0"/>
          </a:p>
          <a:p>
            <a:r>
              <a:rPr lang="en-US" dirty="0"/>
              <a:t>Webster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F69E28D-E71D-4650-9E52-AAC5BB021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05" y="2059009"/>
            <a:ext cx="643679" cy="64367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12555D8-2A0A-4753-A345-7DE7983DF5D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83" y="1804864"/>
            <a:ext cx="806747" cy="45177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6BB8056-2C54-44C1-9179-37EF1907FB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54" y="2275164"/>
            <a:ext cx="671251" cy="44668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AA9F5D9B-3265-4E52-B1A7-BF2AF0670990}"/>
              </a:ext>
            </a:extLst>
          </p:cNvPr>
          <p:cNvSpPr txBox="1"/>
          <p:nvPr/>
        </p:nvSpPr>
        <p:spPr>
          <a:xfrm>
            <a:off x="3566256" y="1765334"/>
            <a:ext cx="129048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Webster </a:t>
            </a:r>
            <a:r>
              <a:rPr lang="en-US" dirty="0" err="1" smtClean="0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9F0B2A1-276D-4345-88F9-F4CAC34CB3CE}"/>
              </a:ext>
            </a:extLst>
          </p:cNvPr>
          <p:cNvCxnSpPr/>
          <p:nvPr/>
        </p:nvCxnSpPr>
        <p:spPr>
          <a:xfrm>
            <a:off x="10299700" y="2265363"/>
            <a:ext cx="2222500" cy="1876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CA0377A8-454E-42F3-BABE-54B982A6CD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4233889"/>
              </p:ext>
            </p:extLst>
          </p:nvPr>
        </p:nvGraphicFramePr>
        <p:xfrm>
          <a:off x="288925" y="6562725"/>
          <a:ext cx="12573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12" imgW="1257480" imgH="514800" progId="Package">
                  <p:embed/>
                </p:oleObj>
              </mc:Choice>
              <mc:Fallback>
                <p:oleObj name="Packager Shell Object" showAsIcon="1" r:id="rId12" imgW="125748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88925" y="6562725"/>
                        <a:ext cx="12573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A03E558-2C6E-4561-8E4E-55E6B90CD6F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090" y="5281948"/>
            <a:ext cx="721719" cy="4802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9FCC76-BBFC-45E7-8232-274D04196A87}"/>
              </a:ext>
            </a:extLst>
          </p:cNvPr>
          <p:cNvCxnSpPr/>
          <p:nvPr/>
        </p:nvCxnSpPr>
        <p:spPr>
          <a:xfrm flipV="1">
            <a:off x="10896600" y="4838467"/>
            <a:ext cx="1295400" cy="1186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13B61A-5D21-4367-AD42-588520112C43}"/>
              </a:ext>
            </a:extLst>
          </p:cNvPr>
          <p:cNvSpPr txBox="1"/>
          <p:nvPr/>
        </p:nvSpPr>
        <p:spPr>
          <a:xfrm>
            <a:off x="11094871" y="4408488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CIVIL CODE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252569" y="1711283"/>
            <a:ext cx="596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INTERNET</a:t>
            </a:r>
            <a:endParaRPr lang="en-US" sz="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5" y="1288098"/>
            <a:ext cx="926158" cy="69924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50879" y="1461295"/>
            <a:ext cx="21675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Washing machine in room, </a:t>
            </a:r>
            <a:r>
              <a:rPr lang="en-US" sz="800" strike="sngStrike" dirty="0" err="1" smtClean="0"/>
              <a:t>depshoe</a:t>
            </a:r>
            <a:r>
              <a:rPr lang="en-US" sz="800" strike="sngStrike" dirty="0" smtClean="0"/>
              <a:t> house wife</a:t>
            </a:r>
            <a:endParaRPr lang="en-US" sz="8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89392" y="3294817"/>
            <a:ext cx="360048" cy="39605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34384" y="3699578"/>
            <a:ext cx="439592" cy="36869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600952" y="3214767"/>
            <a:ext cx="296500" cy="82688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6878" y="1461295"/>
            <a:ext cx="2542305" cy="673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67027" y="2134666"/>
            <a:ext cx="1529311" cy="809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361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48" y="1404011"/>
            <a:ext cx="956366" cy="144747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0" y="1648326"/>
            <a:ext cx="2743200" cy="1203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366" y="2127747"/>
            <a:ext cx="2857500" cy="16002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044366" y="1888958"/>
            <a:ext cx="3153276" cy="2093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761747" y="3441032"/>
            <a:ext cx="3817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Saturday Morning Cartoons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silent: “I am glad I am white”</a:t>
            </a:r>
          </a:p>
          <a:p>
            <a:r>
              <a:rPr lang="en-US" dirty="0"/>
              <a:t>	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683066" y="4567808"/>
            <a:ext cx="825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wt.dev-eng.avg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3248526" y="3982453"/>
            <a:ext cx="2103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Give me my cookies.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26" y="5201652"/>
            <a:ext cx="441158" cy="44115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068053" y="4872789"/>
            <a:ext cx="1022684" cy="770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42" y="5084846"/>
            <a:ext cx="718590" cy="557964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3689684" y="5084846"/>
            <a:ext cx="2133600" cy="1340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083" y="1243805"/>
            <a:ext cx="1197836" cy="670788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5967663" y="1959115"/>
            <a:ext cx="541270" cy="5374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5967663" y="2442567"/>
            <a:ext cx="541270" cy="537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967663" y="14040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1985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114" y="1348488"/>
            <a:ext cx="1197836" cy="67078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-41383" y="117764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57591" y="4701969"/>
            <a:ext cx="2334126" cy="18816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404772" y="4383142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Nintendo</a:t>
            </a:r>
            <a:endParaRPr lang="en-US" strike="sngStrike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046747" y="2559746"/>
            <a:ext cx="60158" cy="280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89683" y="4752474"/>
            <a:ext cx="695388" cy="3323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059231" y="513398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870032" y="1773343"/>
            <a:ext cx="27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41.WW2</a:t>
            </a:r>
            <a:r>
              <a:rPr lang="en-US" sz="800" strike="sngStrike" dirty="0" smtClean="0"/>
              <a:t>.Blond </a:t>
            </a:r>
            <a:r>
              <a:rPr lang="en-US" sz="800" strike="sngStrike" dirty="0" err="1" smtClean="0"/>
              <a:t>Shaming</a:t>
            </a:r>
            <a:r>
              <a:rPr lang="en-US" dirty="0" err="1" smtClean="0"/>
              <a:t>.CIVIL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748590" y="19050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1985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9583" y="4259692"/>
            <a:ext cx="1394083" cy="248725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6761747" y="4167119"/>
            <a:ext cx="1908631" cy="26071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977318" y="2879919"/>
            <a:ext cx="455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you buy this doll then I will not play with you.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857" y="2927847"/>
            <a:ext cx="664861" cy="372322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7395989" y="2398268"/>
            <a:ext cx="541270" cy="5374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7375828" y="2836146"/>
            <a:ext cx="541270" cy="537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8131" y="2647709"/>
            <a:ext cx="638578" cy="23221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461" y="2396890"/>
            <a:ext cx="294854" cy="20683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804154" y="2249905"/>
            <a:ext cx="4032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GERMANAY.DEA(</a:t>
            </a:r>
            <a:r>
              <a:rPr lang="en-US" strike="sngStrike" dirty="0" err="1" smtClean="0"/>
              <a:t>mdma</a:t>
            </a:r>
            <a:r>
              <a:rPr lang="en-US" dirty="0" smtClean="0"/>
              <a:t>)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Adulti</a:t>
            </a:r>
            <a:r>
              <a:rPr lang="en-US" dirty="0" smtClean="0"/>
              <a:t> </a:t>
            </a:r>
            <a:r>
              <a:rPr lang="en-US" dirty="0" err="1" smtClean="0"/>
              <a:t>Parage</a:t>
            </a:r>
            <a:r>
              <a:rPr lang="en-US" dirty="0" smtClean="0"/>
              <a:t> Fornication </a:t>
            </a:r>
            <a:r>
              <a:rPr lang="en-US" dirty="0" err="1" smtClean="0"/>
              <a:t>Caliifniacatoin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70" y="2181101"/>
            <a:ext cx="690631" cy="69063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51181" y="2906629"/>
            <a:ext cx="1171429" cy="1304762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50029" y="1243805"/>
            <a:ext cx="11934145" cy="5594505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31" y="4259692"/>
            <a:ext cx="3352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0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917" y="2322094"/>
            <a:ext cx="1171429" cy="1304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52" y="2322094"/>
            <a:ext cx="827999" cy="12374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31368" y="2322094"/>
            <a:ext cx="215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 is Jenny There?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928811" y="2322094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718" y="3725778"/>
            <a:ext cx="1171429" cy="13047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331368" y="4008827"/>
            <a:ext cx="3241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Can I come in and play with her?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640" y="3894221"/>
            <a:ext cx="827999" cy="123749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1612232" y="1467853"/>
            <a:ext cx="6063915" cy="505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Entry</a:t>
            </a:r>
            <a:endParaRPr lang="en-US" dirty="0"/>
          </a:p>
        </p:txBody>
      </p:sp>
      <p:sp>
        <p:nvSpPr>
          <p:cNvPr id="80" name="Right Arrow 79"/>
          <p:cNvSpPr/>
          <p:nvPr/>
        </p:nvSpPr>
        <p:spPr>
          <a:xfrm flipH="1">
            <a:off x="2382252" y="5189920"/>
            <a:ext cx="5678905" cy="505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716" y="5594926"/>
            <a:ext cx="823437" cy="114847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908884" y="5871411"/>
            <a:ext cx="1639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1984</a:t>
            </a:r>
          </a:p>
          <a:p>
            <a:r>
              <a:rPr lang="en-US" dirty="0" smtClean="0"/>
              <a:t>2014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618747" y="6328611"/>
            <a:ext cx="930105" cy="24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529890" y="5948771"/>
            <a:ext cx="378994" cy="118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886" y="5615952"/>
            <a:ext cx="458707" cy="5109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473" y="6112535"/>
            <a:ext cx="512169" cy="669050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H="1">
            <a:off x="4701457" y="6219415"/>
            <a:ext cx="359827" cy="100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288" y="5808455"/>
            <a:ext cx="685564" cy="39887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819147" y="5442740"/>
            <a:ext cx="51492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SALES: 2014 CPVA</a:t>
            </a:r>
          </a:p>
          <a:p>
            <a:r>
              <a:rPr lang="en-US" dirty="0" smtClean="0"/>
              <a:t>41. I don’t even know if this person name is jenny</a:t>
            </a:r>
          </a:p>
          <a:p>
            <a:r>
              <a:rPr lang="en-US" dirty="0" smtClean="0"/>
              <a:t>WW2</a:t>
            </a:r>
          </a:p>
          <a:p>
            <a:r>
              <a:rPr lang="en-US" dirty="0" smtClean="0"/>
              <a:t>ATOMCLOICK(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michala</a:t>
            </a:r>
            <a:r>
              <a:rPr lang="en-US" dirty="0" smtClean="0"/>
              <a:t>).friend) is named jenny</a:t>
            </a:r>
          </a:p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).RED </a:t>
            </a:r>
            <a:r>
              <a:rPr lang="en-US" dirty="0" err="1" smtClean="0"/>
              <a:t>TRUCK.husband</a:t>
            </a:r>
            <a:r>
              <a:rPr lang="en-US" dirty="0" smtClean="0"/>
              <a:t>.</a:t>
            </a:r>
          </a:p>
          <a:p>
            <a:r>
              <a:rPr lang="en-US" dirty="0" smtClean="0"/>
              <a:t>SALES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73" y="5776324"/>
            <a:ext cx="397984" cy="55508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098" y="5355162"/>
            <a:ext cx="1032498" cy="103249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638" y="5689166"/>
            <a:ext cx="1030714" cy="685893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H="1">
            <a:off x="10406373" y="5355162"/>
            <a:ext cx="494238" cy="1091898"/>
          </a:xfrm>
          <a:prstGeom prst="line">
            <a:avLst/>
          </a:prstGeom>
          <a:ln w="76200">
            <a:solidFill>
              <a:srgbClr val="3835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12391583" y="5901111"/>
            <a:ext cx="1109564" cy="152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637" y="5743560"/>
            <a:ext cx="417728" cy="233928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>
            <a:off x="12129376" y="5442740"/>
            <a:ext cx="1020197" cy="75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590221" y="6411258"/>
            <a:ext cx="381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PREA.START 2014-&gt;2022 </a:t>
            </a:r>
            <a:r>
              <a:rPr lang="en-US" sz="800" strike="sngStrike" dirty="0" smtClean="0"/>
              <a:t>“aka. Anal Sex Prison </a:t>
            </a:r>
            <a:r>
              <a:rPr lang="en-US" sz="800" strike="sngStrike" dirty="0" err="1" smtClean="0"/>
              <a:t>Assfucks</a:t>
            </a:r>
            <a:r>
              <a:rPr lang="en-US" sz="800" strike="sngStrike" dirty="0" smtClean="0"/>
              <a:t>”</a:t>
            </a:r>
            <a:endParaRPr lang="en-US" sz="800" strike="sngStrike" dirty="0"/>
          </a:p>
        </p:txBody>
      </p:sp>
      <p:sp>
        <p:nvSpPr>
          <p:cNvPr id="104" name="TextBox 103"/>
          <p:cNvSpPr txBox="1"/>
          <p:nvPr/>
        </p:nvSpPr>
        <p:spPr>
          <a:xfrm>
            <a:off x="4835987" y="6649771"/>
            <a:ext cx="1029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Ibm.damiler.apple.*</a:t>
            </a:r>
            <a:endParaRPr lang="en-US" sz="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4850207" y="6726715"/>
            <a:ext cx="26132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Since HOMICE:JSOER(</a:t>
            </a:r>
            <a:r>
              <a:rPr lang="en-US" sz="800" dirty="0" err="1" smtClean="0"/>
              <a:t>steve</a:t>
            </a:r>
            <a:r>
              <a:rPr lang="en-US" sz="800" dirty="0" smtClean="0"/>
              <a:t> </a:t>
            </a:r>
            <a:r>
              <a:rPr lang="en-US" sz="800" dirty="0" err="1" smtClean="0"/>
              <a:t>jbos</a:t>
            </a:r>
            <a:r>
              <a:rPr lang="en-US" sz="800" dirty="0" smtClean="0"/>
              <a:t>).2010 HOIMCE:ITAILEN:20</a:t>
            </a:r>
            <a:endParaRPr lang="en-US" sz="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4755184" y="6844186"/>
            <a:ext cx="2172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IPX.</a:t>
            </a:r>
            <a:r>
              <a:rPr lang="en-US" sz="900" strike="sngStrike" dirty="0" err="1" smtClean="0"/>
              <a:t>tim</a:t>
            </a:r>
            <a:r>
              <a:rPr lang="en-US" sz="900" strike="sngStrike" dirty="0" smtClean="0"/>
              <a:t> cook/</a:t>
            </a:r>
            <a:r>
              <a:rPr lang="en-US" sz="900" strike="sngStrike" dirty="0" err="1" smtClean="0"/>
              <a:t>dr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dre</a:t>
            </a:r>
            <a:r>
              <a:rPr lang="en-US" dirty="0" smtClean="0"/>
              <a:t> </a:t>
            </a:r>
            <a:r>
              <a:rPr lang="en-US" dirty="0" err="1" smtClean="0"/>
              <a:t>PREA.</a:t>
            </a:r>
            <a:r>
              <a:rPr lang="en-US" sz="800" strike="sngStrike" dirty="0" err="1" smtClean="0"/>
              <a:t>friction</a:t>
            </a:r>
            <a:endParaRPr lang="en-US" sz="800" strike="sngStrike" dirty="0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2045368" y="2308122"/>
            <a:ext cx="2006105" cy="104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8536249" y="1420272"/>
            <a:ext cx="71088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asuem</a:t>
            </a:r>
            <a:r>
              <a:rPr lang="en-US" sz="800" strike="sngStrike" dirty="0" smtClean="0"/>
              <a:t>: KING fucking this guy in asshole the whole time</a:t>
            </a:r>
          </a:p>
          <a:p>
            <a:r>
              <a:rPr lang="en-US" dirty="0" smtClean="0"/>
              <a:t>Since 1983</a:t>
            </a:r>
          </a:p>
          <a:p>
            <a:r>
              <a:rPr lang="en-US" strike="sngStrike" dirty="0" smtClean="0"/>
              <a:t>Tim cook since </a:t>
            </a:r>
            <a:r>
              <a:rPr lang="en-US" dirty="0" smtClean="0"/>
              <a:t>2010 HOCI:ITALEIN</a:t>
            </a:r>
          </a:p>
          <a:p>
            <a:r>
              <a:rPr lang="en-US" dirty="0" smtClean="0"/>
              <a:t>§Human Traffing.children.§</a:t>
            </a:r>
            <a:r>
              <a:rPr lang="en-US" dirty="0" err="1" smtClean="0"/>
              <a:t>SexAbuse</a:t>
            </a:r>
            <a:r>
              <a:rPr lang="en-US" dirty="0" smtClean="0"/>
              <a:t> </a:t>
            </a:r>
          </a:p>
          <a:p>
            <a:r>
              <a:rPr lang="en-US" dirty="0" smtClean="0"/>
              <a:t>v2.FBI:KIDNANPG:CPVA  0.1 </a:t>
            </a:r>
            <a:r>
              <a:rPr lang="en-US" dirty="0" err="1" smtClean="0"/>
              <a:t>rt</a:t>
            </a:r>
            <a:r>
              <a:rPr lang="en-US" dirty="0" smtClean="0"/>
              <a:t> HOMICDE:PETER </a:t>
            </a:r>
            <a:r>
              <a:rPr lang="en-US" sz="800" strike="sngStrike" dirty="0" err="1" smtClean="0"/>
              <a:t>asusem</a:t>
            </a:r>
            <a:r>
              <a:rPr lang="en-US" sz="800" strike="sngStrike" dirty="0" smtClean="0"/>
              <a:t>: KING </a:t>
            </a:r>
            <a:r>
              <a:rPr lang="en-US" sz="800" strike="sngStrike" dirty="0" err="1" smtClean="0"/>
              <a:t>fuking</a:t>
            </a:r>
            <a:r>
              <a:rPr lang="en-US" sz="800" strike="sngStrike" dirty="0" smtClean="0"/>
              <a:t> this guy in the </a:t>
            </a:r>
            <a:r>
              <a:rPr lang="en-US" sz="800" strike="sngStrike" dirty="0" err="1" smtClean="0"/>
              <a:t>asshoel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whoe</a:t>
            </a:r>
            <a:r>
              <a:rPr lang="en-US" sz="800" strike="sngStrike" dirty="0" smtClean="0"/>
              <a:t> time</a:t>
            </a:r>
            <a:endParaRPr lang="en-US" sz="800" strike="sngStrike" dirty="0"/>
          </a:p>
        </p:txBody>
      </p:sp>
      <p:sp>
        <p:nvSpPr>
          <p:cNvPr id="110" name="Cube 109"/>
          <p:cNvSpPr/>
          <p:nvPr/>
        </p:nvSpPr>
        <p:spPr>
          <a:xfrm>
            <a:off x="11742821" y="2141621"/>
            <a:ext cx="994680" cy="24831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2301452" y="3845470"/>
            <a:ext cx="2006105" cy="104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777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35" y="1697585"/>
            <a:ext cx="2619375" cy="1743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92" y="1357022"/>
            <a:ext cx="3172268" cy="414395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462" y="1697584"/>
            <a:ext cx="1590145" cy="177113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515684" y="1513620"/>
            <a:ext cx="2658979" cy="2995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46939" y="1291600"/>
            <a:ext cx="3659547" cy="4390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33535" y="3575492"/>
            <a:ext cx="233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V2.FBI:KIDANNPG docs</a:t>
            </a:r>
            <a:endParaRPr lang="en-US" dirty="0"/>
          </a:p>
        </p:txBody>
      </p:sp>
      <p:sp>
        <p:nvSpPr>
          <p:cNvPr id="57" name="Cube 56"/>
          <p:cNvSpPr/>
          <p:nvPr/>
        </p:nvSpPr>
        <p:spPr>
          <a:xfrm>
            <a:off x="6891006" y="3627902"/>
            <a:ext cx="994680" cy="24831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462" y="4143950"/>
            <a:ext cx="2031475" cy="13570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255" y="3988162"/>
            <a:ext cx="2619375" cy="1743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519" y="2412731"/>
            <a:ext cx="1197643" cy="119764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6891006" y="1888958"/>
            <a:ext cx="833268" cy="1598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002162" y="3627902"/>
            <a:ext cx="2405154" cy="253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25460" y="6030426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HOMCEI:PETER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assclener</a:t>
            </a:r>
            <a:endParaRPr lang="en-US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4550015" y="5861226"/>
            <a:ext cx="233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V2.FBI:KIDANNPG docs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89468" y="6399758"/>
            <a:ext cx="21098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usher, </a:t>
            </a:r>
            <a:r>
              <a:rPr lang="en-US" sz="800" strike="sngStrike" dirty="0" err="1" smtClean="0"/>
              <a:t>ss</a:t>
            </a:r>
            <a:r>
              <a:rPr lang="en-US" sz="800" strike="sngStrike" dirty="0" smtClean="0"/>
              <a:t>, Africa, </a:t>
            </a:r>
            <a:r>
              <a:rPr lang="en-US" sz="800" strike="sngStrike" dirty="0" err="1" smtClean="0"/>
              <a:t>asscleaner</a:t>
            </a:r>
            <a:r>
              <a:rPr lang="en-US" sz="800" strike="sngStrike" dirty="0" smtClean="0"/>
              <a:t> program-brain</a:t>
            </a:r>
            <a:endParaRPr lang="en-US" sz="800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8013550" y="3358636"/>
            <a:ext cx="3685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§Human Traffing.children.§</a:t>
            </a:r>
            <a:r>
              <a:rPr lang="en-US" dirty="0" err="1"/>
              <a:t>SexAbuse</a:t>
            </a:r>
            <a:r>
              <a:rPr lang="en-US" dirty="0"/>
              <a:t> 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9" y="5695147"/>
            <a:ext cx="1197643" cy="11976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263926" y="5428623"/>
            <a:ext cx="622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And they put the fault on </a:t>
            </a:r>
            <a:r>
              <a:rPr lang="en-US" sz="800" strike="sngStrike" dirty="0" err="1" smtClean="0"/>
              <a:t>assshole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05" y="2366971"/>
            <a:ext cx="559656" cy="43236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012060" y="2749418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Anachy</a:t>
            </a:r>
            <a:r>
              <a:rPr lang="en-US" sz="800" strike="sngStrike" dirty="0" smtClean="0"/>
              <a:t> I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983114" y="1945668"/>
            <a:ext cx="613866" cy="1358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350" y="4315975"/>
            <a:ext cx="435219" cy="57806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3824790" y="4057643"/>
            <a:ext cx="613866" cy="1358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972568" y="4879455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Anachy</a:t>
            </a:r>
            <a:r>
              <a:rPr lang="en-US" sz="800" strike="sngStrike" dirty="0" smtClean="0"/>
              <a:t> 2</a:t>
            </a:r>
            <a:endParaRPr lang="en-US" sz="800" strike="sngStrike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1472665" y="5415816"/>
            <a:ext cx="2714324" cy="1119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57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92" y="1117876"/>
            <a:ext cx="2226717" cy="11133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222" y="2790359"/>
            <a:ext cx="1171429" cy="1304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57" y="2790359"/>
            <a:ext cx="827999" cy="12374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09673" y="2790359"/>
            <a:ext cx="24136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Hello is Jenny There?</a:t>
            </a:r>
          </a:p>
          <a:p>
            <a:r>
              <a:rPr lang="en-US" dirty="0" smtClean="0"/>
              <a:t>I </a:t>
            </a:r>
            <a:r>
              <a:rPr lang="en-US" dirty="0" err="1" smtClean="0"/>
              <a:t>brogh</a:t>
            </a:r>
            <a:r>
              <a:rPr lang="en-US" dirty="0" smtClean="0"/>
              <a:t> this doll, she did not want me to buy it</a:t>
            </a:r>
          </a:p>
          <a:p>
            <a:endParaRPr lang="en-US" dirty="0"/>
          </a:p>
          <a:p>
            <a:r>
              <a:rPr lang="en-US" dirty="0" smtClean="0"/>
              <a:t>And have my police id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07116" y="2790359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023" y="4194043"/>
            <a:ext cx="1171429" cy="130476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584495" y="4367655"/>
            <a:ext cx="3241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Can I come in and play with her?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945" y="4362486"/>
            <a:ext cx="827999" cy="1237498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2519454" y="2104610"/>
            <a:ext cx="6063915" cy="505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Entry</a:t>
            </a:r>
            <a:endParaRPr lang="en-US" dirty="0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2923673" y="2776387"/>
            <a:ext cx="2006105" cy="104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535" y="3654600"/>
            <a:ext cx="394887" cy="7045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14" y="2485201"/>
            <a:ext cx="1543579" cy="115768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149544" y="3849799"/>
            <a:ext cx="950465" cy="255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814879" y="3920465"/>
            <a:ext cx="2593316" cy="1336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288226" y="2441758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</a:t>
            </a:r>
            <a:endParaRPr lang="en-US" sz="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2" y="1264964"/>
            <a:ext cx="1378267" cy="9171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93" y="2753051"/>
            <a:ext cx="1531038" cy="62198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71442" y="2549480"/>
            <a:ext cx="1220474" cy="110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-22859" y="2441758"/>
            <a:ext cx="1220474" cy="110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785" y="5504505"/>
            <a:ext cx="930318" cy="136781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85" y="5430488"/>
            <a:ext cx="1171429" cy="13047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7018" y="5767179"/>
            <a:ext cx="394887" cy="704538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4957075" y="5931930"/>
            <a:ext cx="950465" cy="255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758441" y="5335810"/>
            <a:ext cx="2593316" cy="1336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10371" y="2768039"/>
            <a:ext cx="1011124" cy="155767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697453" y="2441758"/>
            <a:ext cx="1624263" cy="2110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31" y="1248031"/>
            <a:ext cx="876300" cy="8763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05303" y="1686181"/>
            <a:ext cx="3078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-&gt;2022 </a:t>
            </a:r>
            <a:r>
              <a:rPr lang="en-US" strike="sngStrike" dirty="0" smtClean="0"/>
              <a:t>tom cruse not </a:t>
            </a:r>
            <a:r>
              <a:rPr lang="en-US" strike="sngStrike" dirty="0" err="1" smtClean="0"/>
              <a:t>firstarter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83710" y="1318185"/>
            <a:ext cx="887622" cy="84007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882063" y="5767179"/>
            <a:ext cx="2021305" cy="905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842422" y="1318185"/>
            <a:ext cx="2412734" cy="77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83" y="1265414"/>
            <a:ext cx="705761" cy="88132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047747" y="1491916"/>
            <a:ext cx="2394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 Jana Front Door</a:t>
            </a:r>
          </a:p>
          <a:p>
            <a:r>
              <a:rPr lang="en-US" dirty="0" err="1" smtClean="0"/>
              <a:t>Klu</a:t>
            </a:r>
            <a:r>
              <a:rPr lang="en-US" dirty="0" smtClean="0"/>
              <a:t> Klux Klan Flag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347" y="1670234"/>
            <a:ext cx="499955" cy="37448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H="1">
            <a:off x="9133823" y="1670234"/>
            <a:ext cx="2885589" cy="53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9238538" y="1862428"/>
            <a:ext cx="2885589" cy="53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9230351" y="1667574"/>
            <a:ext cx="2885589" cy="53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210663" y="1462680"/>
            <a:ext cx="1425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Mopay</a:t>
            </a:r>
            <a:r>
              <a:rPr lang="en-US" sz="800" strike="sngStrike" dirty="0" smtClean="0"/>
              <a:t> Wife Google </a:t>
            </a:r>
            <a:r>
              <a:rPr lang="en-US" sz="800" strike="sngStrike" dirty="0" err="1" smtClean="0"/>
              <a:t>Firstarter</a:t>
            </a:r>
            <a:endParaRPr lang="en-US" sz="800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205" y="1093102"/>
            <a:ext cx="1035833" cy="103122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996287" y="2225028"/>
            <a:ext cx="2525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</a:t>
            </a:r>
            <a:r>
              <a:rPr lang="en-US" dirty="0" err="1" smtClean="0"/>
              <a:t>ddr</a:t>
            </a:r>
            <a:r>
              <a:rPr lang="en-US" dirty="0" smtClean="0"/>
              <a:t> spy </a:t>
            </a:r>
            <a:r>
              <a:rPr lang="en-US" dirty="0" err="1" smtClean="0"/>
              <a:t>jana</a:t>
            </a:r>
            <a:r>
              <a:rPr lang="en-US" dirty="0" smtClean="0"/>
              <a:t>, </a:t>
            </a:r>
            <a:r>
              <a:rPr lang="en-US" dirty="0" err="1" smtClean="0"/>
              <a:t>jacklin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801" y="1996412"/>
            <a:ext cx="683740" cy="58319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9581896" y="2288007"/>
            <a:ext cx="1739820" cy="153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5408195" y="2753051"/>
            <a:ext cx="1627872" cy="2503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922395" y="1289166"/>
            <a:ext cx="1077088" cy="825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4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835755" y="6116047"/>
            <a:ext cx="399872" cy="402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551" y="1123481"/>
            <a:ext cx="5208320" cy="26082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901" y="3892931"/>
            <a:ext cx="5038703" cy="25678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968" y="5049639"/>
            <a:ext cx="2977053" cy="18083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805" y="1180287"/>
            <a:ext cx="2987879" cy="15443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4944" y="3286930"/>
            <a:ext cx="3098698" cy="177414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0" y="1122614"/>
            <a:ext cx="2466474" cy="2237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41</a:t>
            </a:r>
            <a:endParaRPr lang="en-US" sz="88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045368" y="1395663"/>
            <a:ext cx="9276348" cy="4944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9166" y="1546282"/>
            <a:ext cx="705761" cy="88132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8073189" y="1852863"/>
            <a:ext cx="3054069" cy="38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0249" y="2521744"/>
            <a:ext cx="666667" cy="52381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604" y="3116991"/>
            <a:ext cx="499955" cy="37448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1190249" y="2521744"/>
            <a:ext cx="492414" cy="12099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1355368" y="2420305"/>
            <a:ext cx="492414" cy="12099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1190249" y="1395663"/>
            <a:ext cx="781172" cy="1031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30749" y="3575864"/>
            <a:ext cx="2242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Every time I walk out the fucking door </a:t>
            </a:r>
            <a:r>
              <a:rPr lang="en-US" sz="800" dirty="0" err="1" smtClean="0"/>
              <a:t>Cupertion</a:t>
            </a:r>
            <a:r>
              <a:rPr lang="en-US" sz="800" dirty="0" smtClean="0"/>
              <a:t> </a:t>
            </a:r>
            <a:r>
              <a:rPr lang="en-US" sz="800" dirty="0" err="1" smtClean="0"/>
              <a:t>chinease</a:t>
            </a:r>
            <a:r>
              <a:rPr lang="en-US" sz="800" dirty="0" smtClean="0"/>
              <a:t> fuck and </a:t>
            </a:r>
            <a:r>
              <a:rPr lang="en-US" sz="800" dirty="0" err="1" smtClean="0"/>
              <a:t>kkll</a:t>
            </a:r>
            <a:r>
              <a:rPr lang="en-US" sz="800" dirty="0" smtClean="0"/>
              <a:t> </a:t>
            </a:r>
            <a:r>
              <a:rPr lang="en-US" sz="800" dirty="0" err="1" smtClean="0"/>
              <a:t>furuck</a:t>
            </a:r>
            <a:r>
              <a:rPr lang="en-US" sz="800" dirty="0" smtClean="0"/>
              <a:t>, $800,000 pergola at the front door, </a:t>
            </a:r>
            <a:r>
              <a:rPr lang="en-US" sz="800" dirty="0" err="1" smtClean="0"/>
              <a:t>klu</a:t>
            </a:r>
            <a:r>
              <a:rPr lang="en-US" sz="800" dirty="0" smtClean="0"/>
              <a:t> </a:t>
            </a:r>
            <a:r>
              <a:rPr lang="en-US" sz="800" dirty="0" err="1" smtClean="0"/>
              <a:t>klux</a:t>
            </a:r>
            <a:r>
              <a:rPr lang="en-US" sz="800" dirty="0" smtClean="0"/>
              <a:t> </a:t>
            </a:r>
            <a:r>
              <a:rPr lang="en-US" sz="800" dirty="0" err="1" smtClean="0"/>
              <a:t>klan</a:t>
            </a:r>
            <a:r>
              <a:rPr lang="en-US" sz="800" dirty="0" smtClean="0"/>
              <a:t> flag SIN at work</a:t>
            </a:r>
          </a:p>
          <a:p>
            <a:endParaRPr lang="en-US" sz="800" dirty="0"/>
          </a:p>
          <a:p>
            <a:endParaRPr lang="en-US" sz="800" dirty="0" smtClean="0"/>
          </a:p>
          <a:p>
            <a:r>
              <a:rPr lang="en-US" sz="800" dirty="0" smtClean="0"/>
              <a:t>SIN at work </a:t>
            </a:r>
            <a:r>
              <a:rPr lang="en-US" sz="800" dirty="0" err="1" smtClean="0"/>
              <a:t>klu</a:t>
            </a:r>
            <a:r>
              <a:rPr lang="en-US" sz="800" dirty="0" smtClean="0"/>
              <a:t> </a:t>
            </a:r>
            <a:r>
              <a:rPr lang="en-US" sz="800" dirty="0" err="1" smtClean="0"/>
              <a:t>klx</a:t>
            </a:r>
            <a:r>
              <a:rPr lang="en-US" sz="800" dirty="0" smtClean="0"/>
              <a:t> </a:t>
            </a:r>
            <a:r>
              <a:rPr lang="en-US" sz="800" dirty="0" err="1" smtClean="0"/>
              <a:t>klan</a:t>
            </a:r>
            <a:r>
              <a:rPr lang="en-US" sz="800" dirty="0" smtClean="0"/>
              <a:t> flag. CPVA </a:t>
            </a:r>
            <a:r>
              <a:rPr lang="en-US" sz="800" dirty="0" err="1" smtClean="0"/>
              <a:t>Antonnoete</a:t>
            </a:r>
            <a:r>
              <a:rPr lang="en-US" sz="800" dirty="0" smtClean="0"/>
              <a:t>. IN-AND-OUT</a:t>
            </a:r>
          </a:p>
          <a:p>
            <a:endParaRPr lang="en-US" sz="800" dirty="0"/>
          </a:p>
          <a:p>
            <a:r>
              <a:rPr lang="en-US" sz="800" dirty="0" err="1" smtClean="0"/>
              <a:t>Piect</a:t>
            </a:r>
            <a:r>
              <a:rPr lang="en-US" sz="800" dirty="0" smtClean="0"/>
              <a:t> of shit</a:t>
            </a:r>
            <a:endParaRPr lang="en-US" sz="800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56526" y="3304233"/>
            <a:ext cx="2099893" cy="174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761" y="1988487"/>
            <a:ext cx="503015" cy="439118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7026442" y="4957011"/>
            <a:ext cx="517358" cy="1900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7687138" y="4957011"/>
            <a:ext cx="517358" cy="1900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540275" y="4896853"/>
            <a:ext cx="517358" cy="1900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264" y="6116047"/>
            <a:ext cx="802383" cy="58800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185" y="5176850"/>
            <a:ext cx="948826" cy="65363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814333" y="5319002"/>
            <a:ext cx="119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</a:t>
            </a:r>
            <a:r>
              <a:rPr lang="en-US" dirty="0" err="1" smtClean="0"/>
              <a:t>jordon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10509870" y="5176850"/>
            <a:ext cx="2857214" cy="77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1971421" y="6375632"/>
            <a:ext cx="56252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is my white picket fence</a:t>
            </a:r>
          </a:p>
          <a:p>
            <a:r>
              <a:rPr lang="en-US" dirty="0" smtClean="0"/>
              <a:t>Philip </a:t>
            </a:r>
            <a:r>
              <a:rPr lang="en-US" dirty="0" err="1" smtClean="0"/>
              <a:t>bouth</a:t>
            </a:r>
            <a:r>
              <a:rPr lang="en-US" dirty="0" smtClean="0"/>
              <a:t> an </a:t>
            </a:r>
            <a:r>
              <a:rPr lang="en-US" dirty="0" err="1" smtClean="0"/>
              <a:t>appamretn</a:t>
            </a:r>
            <a:r>
              <a:rPr lang="en-US" dirty="0" smtClean="0"/>
              <a:t> </a:t>
            </a:r>
            <a:r>
              <a:rPr lang="en-US" dirty="0" err="1" smtClean="0"/>
              <a:t>righ</a:t>
            </a:r>
            <a:r>
              <a:rPr lang="en-US" dirty="0" smtClean="0"/>
              <a:t> </a:t>
            </a:r>
            <a:r>
              <a:rPr lang="en-US" dirty="0" err="1" smtClean="0"/>
              <a:t>beroffe</a:t>
            </a:r>
            <a:r>
              <a:rPr lang="en-US" dirty="0" smtClean="0"/>
              <a:t> 2008 for $300,000</a:t>
            </a:r>
          </a:p>
          <a:p>
            <a:r>
              <a:rPr lang="en-US" dirty="0" smtClean="0"/>
              <a:t>Pin: picked </a:t>
            </a:r>
            <a:r>
              <a:rPr lang="en-US" dirty="0" err="1" smtClean="0"/>
              <a:t>fuin</a:t>
            </a:r>
            <a:endParaRPr lang="en-US" dirty="0" smtClean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838" y="6518629"/>
            <a:ext cx="193026" cy="27516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-38124" y="6086607"/>
            <a:ext cx="1253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 !</a:t>
            </a:r>
            <a:r>
              <a:rPr lang="en-US" dirty="0" smtClean="0">
                <a:solidFill>
                  <a:schemeClr val="bg1"/>
                </a:solidFill>
              </a:rPr>
              <a:t>In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10871864" y="6195696"/>
            <a:ext cx="1165452" cy="47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312" y="4956580"/>
            <a:ext cx="796070" cy="994097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4329317" y="5176850"/>
            <a:ext cx="258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 soccer </a:t>
            </a:r>
            <a:r>
              <a:rPr lang="en-US" dirty="0" err="1" smtClean="0"/>
              <a:t>Brama</a:t>
            </a:r>
            <a:r>
              <a:rPr lang="en-US" dirty="0" smtClean="0"/>
              <a:t> </a:t>
            </a:r>
            <a:r>
              <a:rPr lang="en-US" dirty="0" err="1" smtClean="0"/>
              <a:t>obmaa</a:t>
            </a:r>
            <a:endParaRPr lang="en-US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96702" y="4621377"/>
            <a:ext cx="1009157" cy="1110945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7356511" y="2288398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She as in there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Isosceles Triangle 83"/>
          <p:cNvSpPr/>
          <p:nvPr/>
        </p:nvSpPr>
        <p:spPr>
          <a:xfrm rot="6860737">
            <a:off x="16349822" y="4161975"/>
            <a:ext cx="702526" cy="1129902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5700917" y="4415883"/>
            <a:ext cx="1326995" cy="903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007" y="3504267"/>
            <a:ext cx="876300" cy="8763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4266" y="3526511"/>
            <a:ext cx="839377" cy="820889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15770942" y="3126736"/>
            <a:ext cx="1530338" cy="1289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4922970" y="4724377"/>
            <a:ext cx="175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6754761" y="5049639"/>
            <a:ext cx="3077497" cy="1744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434" y="4180018"/>
            <a:ext cx="981217" cy="549820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H="1">
            <a:off x="10919680" y="3936955"/>
            <a:ext cx="1004905" cy="1097743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2253192" y="4329473"/>
            <a:ext cx="3258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trike="sngStrike" dirty="0" err="1" smtClean="0"/>
              <a:t>fire.vw.traders.joes.intel.father</a:t>
            </a:r>
            <a:endParaRPr lang="en-US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12206257" y="4046551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V2.FBI:KIDNAPPING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9448325" y="4867442"/>
            <a:ext cx="517358" cy="19009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8493485" y="5611496"/>
            <a:ext cx="2318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Annoten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ron</a:t>
            </a:r>
            <a:r>
              <a:rPr lang="en-US" sz="800" strike="sngStrike" dirty="0" smtClean="0"/>
              <a:t> did not want the plastic ne from home depot. Nor fir sticks.</a:t>
            </a:r>
            <a:endParaRPr lang="en-US" sz="800" strike="sngStrike" dirty="0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7216877" y="2420305"/>
            <a:ext cx="1592826" cy="101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endCxn id="72" idx="0"/>
          </p:cNvCxnSpPr>
          <p:nvPr/>
        </p:nvCxnSpPr>
        <p:spPr>
          <a:xfrm>
            <a:off x="8073189" y="4513006"/>
            <a:ext cx="725765" cy="38384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8073189" y="4415883"/>
            <a:ext cx="467086" cy="3084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7875639" y="4621376"/>
            <a:ext cx="328857" cy="24606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8028039" y="4773776"/>
            <a:ext cx="328857" cy="24606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8161608" y="4709714"/>
            <a:ext cx="328857" cy="246066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8613147" y="446820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7543800" y="4570130"/>
            <a:ext cx="1513833" cy="3389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15122" y="6723490"/>
            <a:ext cx="11480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sirence:11:33am</a:t>
            </a:r>
            <a:endParaRPr lang="en-US" sz="800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935290" y="4185245"/>
            <a:ext cx="775759" cy="438391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8865673" y="4269388"/>
            <a:ext cx="13981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 2014 Police </a:t>
            </a:r>
            <a:r>
              <a:rPr lang="en-US" sz="800" dirty="0"/>
              <a:t>sirence:11:33am</a:t>
            </a:r>
            <a:endParaRPr lang="en-US" sz="800" dirty="0"/>
          </a:p>
        </p:txBody>
      </p:sp>
      <p:sp>
        <p:nvSpPr>
          <p:cNvPr id="116" name="TextBox 115"/>
          <p:cNvSpPr txBox="1"/>
          <p:nvPr/>
        </p:nvSpPr>
        <p:spPr>
          <a:xfrm>
            <a:off x="8848429" y="4305954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117" name="Straight Connector 116"/>
          <p:cNvCxnSpPr>
            <a:endCxn id="110" idx="0"/>
          </p:cNvCxnSpPr>
          <p:nvPr/>
        </p:nvCxnSpPr>
        <p:spPr>
          <a:xfrm flipV="1">
            <a:off x="7696200" y="4468208"/>
            <a:ext cx="1058973" cy="25432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38140" y="4442834"/>
            <a:ext cx="284284" cy="307527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087690" y="4337645"/>
            <a:ext cx="775759" cy="438391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8784686" y="4491051"/>
            <a:ext cx="1568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WW2,WW1.</a:t>
            </a:r>
            <a:r>
              <a:rPr lang="en-US" sz="800" strike="sngStrike" dirty="0" smtClean="0"/>
              <a:t>grave</a:t>
            </a:r>
            <a:endParaRPr lang="en-US" sz="800" strike="sngStrike" dirty="0"/>
          </a:p>
        </p:txBody>
      </p:sp>
      <p:sp>
        <p:nvSpPr>
          <p:cNvPr id="122" name="Rectangle 121"/>
          <p:cNvSpPr/>
          <p:nvPr/>
        </p:nvSpPr>
        <p:spPr>
          <a:xfrm>
            <a:off x="954629" y="4967404"/>
            <a:ext cx="44427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1994 CAR-BENZ-SATR</a:t>
            </a:r>
          </a:p>
          <a:p>
            <a:r>
              <a:rPr lang="en-US" strike="sngStrike" dirty="0" smtClean="0"/>
              <a:t>JP MORGAN</a:t>
            </a:r>
          </a:p>
          <a:p>
            <a:r>
              <a:rPr lang="en-US" strike="sngStrike" dirty="0" err="1" smtClean="0"/>
              <a:t>chevy</a:t>
            </a:r>
            <a:r>
              <a:rPr lang="en-US" strike="sngStrike" dirty="0" smtClean="0"/>
              <a:t> </a:t>
            </a:r>
            <a:r>
              <a:rPr lang="en-US" strike="sngStrike" dirty="0"/>
              <a:t>chase </a:t>
            </a:r>
            <a:r>
              <a:rPr lang="en-US" strike="sngStrike" dirty="0" err="1"/>
              <a:t>kkk</a:t>
            </a:r>
            <a:r>
              <a:rPr lang="en-US" strike="sngStrike" dirty="0"/>
              <a:t> movie </a:t>
            </a:r>
            <a:r>
              <a:rPr lang="en-US" strike="sngStrike" dirty="0" err="1"/>
              <a:t>porche</a:t>
            </a:r>
            <a:r>
              <a:rPr lang="en-US" strike="sngStrike" dirty="0"/>
              <a:t> </a:t>
            </a:r>
            <a:r>
              <a:rPr lang="en-US" strike="sngStrike" dirty="0" err="1"/>
              <a:t>freind</a:t>
            </a:r>
            <a:r>
              <a:rPr lang="en-US" strike="sngStrike" dirty="0"/>
              <a:t> of yours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4746" y="5044934"/>
            <a:ext cx="664948" cy="937337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5" y="4930123"/>
            <a:ext cx="652614" cy="365464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 flipV="1">
            <a:off x="203041" y="4690405"/>
            <a:ext cx="1192622" cy="12760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55799" y="1068779"/>
            <a:ext cx="12136201" cy="5713259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062" y="2284737"/>
            <a:ext cx="4983739" cy="330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0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35" y="2286000"/>
            <a:ext cx="4147206" cy="2076858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218696" y="2426738"/>
            <a:ext cx="2466474" cy="2237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41</a:t>
            </a:r>
            <a:endParaRPr lang="en-US" sz="8800" dirty="0"/>
          </a:p>
        </p:txBody>
      </p:sp>
      <p:sp>
        <p:nvSpPr>
          <p:cNvPr id="3" name="TextBox 2"/>
          <p:cNvSpPr txBox="1"/>
          <p:nvPr/>
        </p:nvSpPr>
        <p:spPr>
          <a:xfrm>
            <a:off x="2028568" y="857077"/>
            <a:ext cx="98605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/>
              <a:t>nonPoliceRTALogial</a:t>
            </a:r>
            <a:endParaRPr lang="en-US" sz="9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6" y="1080655"/>
            <a:ext cx="1809872" cy="12053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965" y="3105715"/>
            <a:ext cx="1959391" cy="25595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938" y="2133726"/>
            <a:ext cx="1297654" cy="9719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609" y="2549353"/>
            <a:ext cx="1297654" cy="971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48" y="3101804"/>
            <a:ext cx="2466975" cy="18478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67592" y="3122813"/>
            <a:ext cx="1405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Hello Nina, </a:t>
            </a:r>
            <a:r>
              <a:rPr lang="en-US" sz="800" dirty="0" err="1" smtClean="0"/>
              <a:t>Idnian</a:t>
            </a:r>
            <a:r>
              <a:rPr lang="en-US" sz="800" dirty="0" smtClean="0"/>
              <a:t> whore, you are a black whore from </a:t>
            </a:r>
            <a:r>
              <a:rPr lang="en-US" sz="800" dirty="0" err="1" smtClean="0"/>
              <a:t>india</a:t>
            </a:r>
            <a:r>
              <a:rPr lang="en-US" sz="800" dirty="0" smtClean="0"/>
              <a:t>(name </a:t>
            </a:r>
            <a:r>
              <a:rPr lang="en-US" sz="800" dirty="0" err="1" smtClean="0"/>
              <a:t>winer</a:t>
            </a:r>
            <a:r>
              <a:rPr lang="en-US" sz="800" dirty="0" smtClean="0"/>
              <a:t> and </a:t>
            </a:r>
            <a:r>
              <a:rPr lang="en-US" sz="800" dirty="0" err="1" smtClean="0"/>
              <a:t>musish</a:t>
            </a:r>
            <a:r>
              <a:rPr lang="en-US" sz="800" dirty="0" smtClean="0"/>
              <a:t>) because </a:t>
            </a:r>
            <a:r>
              <a:rPr lang="en-US" sz="800" dirty="0" err="1" smtClean="0"/>
              <a:t>fo</a:t>
            </a:r>
            <a:r>
              <a:rPr lang="en-US" sz="800" dirty="0" smtClean="0"/>
              <a:t> </a:t>
            </a:r>
            <a:r>
              <a:rPr lang="en-US" sz="800" dirty="0" err="1" smtClean="0"/>
              <a:t>thekl-luc</a:t>
            </a:r>
            <a:r>
              <a:rPr lang="en-US" sz="800" dirty="0" smtClean="0"/>
              <a:t> clan, </a:t>
            </a:r>
          </a:p>
          <a:p>
            <a:r>
              <a:rPr lang="en-US" sz="800" dirty="0" smtClean="0"/>
              <a:t>How are you?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342009" y="3521342"/>
            <a:ext cx="365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find can you bounce the server?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63" y="4485474"/>
            <a:ext cx="1959391" cy="255956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752151" y="562335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Yes</a:t>
            </a:r>
          </a:p>
          <a:p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237703" y="2286001"/>
            <a:ext cx="4994787" cy="10176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4" idx="2"/>
          </p:cNvCxnSpPr>
          <p:nvPr/>
        </p:nvCxnSpPr>
        <p:spPr>
          <a:xfrm>
            <a:off x="8363654" y="2979174"/>
            <a:ext cx="506458" cy="9746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870112" y="5427406"/>
            <a:ext cx="293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</a:t>
            </a:r>
            <a:endParaRPr lang="en-US" sz="800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390103" y="2438401"/>
            <a:ext cx="4994787" cy="10176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133" y="5172721"/>
            <a:ext cx="2619375" cy="174307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0161721" y="4840562"/>
            <a:ext cx="327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 is member of the </a:t>
            </a:r>
            <a:r>
              <a:rPr lang="en-US" strike="sngStrike" dirty="0" err="1" smtClean="0"/>
              <a:t>klu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fklu</a:t>
            </a:r>
            <a:r>
              <a:rPr lang="en-US" strike="sngStrike" dirty="0" smtClean="0"/>
              <a:t> clan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9963837" y="5499429"/>
            <a:ext cx="1055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I can see that </a:t>
            </a:r>
            <a:r>
              <a:rPr lang="en-US" sz="800" dirty="0" err="1" smtClean="0">
                <a:solidFill>
                  <a:schemeClr val="bg1"/>
                </a:solidFill>
              </a:rPr>
              <a:t>exaclty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523010" y="5669189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There is </a:t>
            </a:r>
            <a:r>
              <a:rPr lang="en-US" sz="800" dirty="0" err="1" smtClean="0"/>
              <a:t>fuuking</a:t>
            </a:r>
            <a:r>
              <a:rPr lang="en-US" sz="800" dirty="0" smtClean="0"/>
              <a:t> </a:t>
            </a:r>
            <a:r>
              <a:rPr lang="en-US" sz="800" dirty="0" err="1" smtClean="0"/>
              <a:t>kkl</a:t>
            </a:r>
            <a:r>
              <a:rPr lang="en-US" sz="800" dirty="0" smtClean="0"/>
              <a:t> flag in </a:t>
            </a:r>
            <a:r>
              <a:rPr lang="en-US" sz="800" dirty="0" err="1" smtClean="0"/>
              <a:t>fron</a:t>
            </a:r>
            <a:r>
              <a:rPr lang="en-US" sz="800" dirty="0" smtClean="0"/>
              <a:t> of his door</a:t>
            </a:r>
          </a:p>
          <a:p>
            <a:r>
              <a:rPr lang="en-US" sz="800" dirty="0" err="1" smtClean="0"/>
              <a:t>Eval.calc</a:t>
            </a:r>
            <a:endParaRPr lang="en-US" sz="800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0696074" y="5172721"/>
            <a:ext cx="589547" cy="542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1165305" y="4547937"/>
            <a:ext cx="634845" cy="1840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497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293" y="2722654"/>
            <a:ext cx="1171429" cy="1304762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V="1">
            <a:off x="1504367" y="2853243"/>
            <a:ext cx="2006105" cy="104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93" y="2753051"/>
            <a:ext cx="1531038" cy="62198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71442" y="2549480"/>
            <a:ext cx="1220474" cy="110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-22859" y="2441758"/>
            <a:ext cx="1220474" cy="1105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535" y="2991319"/>
            <a:ext cx="930318" cy="13678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6" y="1302807"/>
            <a:ext cx="1035833" cy="10312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790" y="3119056"/>
            <a:ext cx="813101" cy="813101"/>
          </a:xfrm>
          <a:prstGeom prst="rect">
            <a:avLst/>
          </a:prstGeom>
        </p:spPr>
      </p:pic>
      <p:sp>
        <p:nvSpPr>
          <p:cNvPr id="9" name="Can 8"/>
          <p:cNvSpPr/>
          <p:nvPr/>
        </p:nvSpPr>
        <p:spPr>
          <a:xfrm rot="5400000">
            <a:off x="4558730" y="2071191"/>
            <a:ext cx="1414914" cy="28747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427647" y="3362212"/>
            <a:ext cx="176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sw</a:t>
            </a:r>
            <a:r>
              <a:rPr lang="en-US" dirty="0" smtClean="0"/>
              <a:t>(de)-</a:t>
            </a:r>
            <a:r>
              <a:rPr lang="en-US" dirty="0" err="1" smtClean="0"/>
              <a:t>sw</a:t>
            </a:r>
            <a:r>
              <a:rPr lang="en-US" dirty="0" smtClean="0"/>
              <a:t>(us).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7988968" y="2549480"/>
            <a:ext cx="3089710" cy="2012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699634" y="2112608"/>
            <a:ext cx="3089710" cy="2012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804" y="5438274"/>
            <a:ext cx="780011" cy="1101920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4312118" y="5438274"/>
            <a:ext cx="1878448" cy="115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41</a:t>
            </a:r>
            <a:endParaRPr lang="en-US" sz="8800" dirty="0"/>
          </a:p>
        </p:txBody>
      </p:sp>
      <p:sp>
        <p:nvSpPr>
          <p:cNvPr id="24" name="TextBox 23"/>
          <p:cNvSpPr txBox="1"/>
          <p:nvPr/>
        </p:nvSpPr>
        <p:spPr>
          <a:xfrm>
            <a:off x="7064943" y="5111015"/>
            <a:ext cx="414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Die </a:t>
            </a:r>
            <a:r>
              <a:rPr lang="en-US" strike="sngStrike" dirty="0" err="1" smtClean="0"/>
              <a:t>judenfrage</a:t>
            </a:r>
            <a:r>
              <a:rPr lang="en-US" strike="sngStrike" dirty="0" smtClean="0"/>
              <a:t>; (</a:t>
            </a:r>
            <a:r>
              <a:rPr lang="en-US" strike="sngStrike" dirty="0" err="1" smtClean="0"/>
              <a:t>tranl</a:t>
            </a:r>
            <a:r>
              <a:rPr lang="en-US" strike="sngStrike" dirty="0" smtClean="0"/>
              <a:t>) the </a:t>
            </a:r>
            <a:r>
              <a:rPr lang="en-US" strike="sngStrike" dirty="0" err="1" smtClean="0"/>
              <a:t>jewish</a:t>
            </a:r>
            <a:r>
              <a:rPr lang="en-US" strike="sngStrike" dirty="0" smtClean="0"/>
              <a:t> question</a:t>
            </a:r>
          </a:p>
          <a:p>
            <a:r>
              <a:rPr lang="en-US" dirty="0" smtClean="0"/>
              <a:t>HOMICE:HANNES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652084" y="602541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015789" y="3654600"/>
            <a:ext cx="2435192" cy="1456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233385" y="4452844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i.e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800952" y="5005137"/>
            <a:ext cx="1742172" cy="1535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56" y="4791381"/>
            <a:ext cx="913171" cy="681366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510472" y="4822176"/>
            <a:ext cx="2149183" cy="309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332020" y="4392472"/>
            <a:ext cx="516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G.God.marx.v2:FBI:KDAINN.CPVA.nonPoliceSexAbuse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4121456" y="4392472"/>
            <a:ext cx="57567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697023" y="4892490"/>
            <a:ext cx="2318766" cy="54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7" y="4791381"/>
            <a:ext cx="1331615" cy="74570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379562" y="4392472"/>
            <a:ext cx="127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Sap </a:t>
            </a:r>
            <a:r>
              <a:rPr lang="en-US" dirty="0" err="1" smtClean="0"/>
              <a:t>Walforf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04323" y="4103646"/>
            <a:ext cx="381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HOMICDI:LUX:Waldorf</a:t>
            </a:r>
            <a:r>
              <a:rPr lang="en-US" dirty="0" smtClean="0"/>
              <a:t>:</a:t>
            </a:r>
            <a:r>
              <a:rPr lang="en-US" strike="sngStrike" dirty="0" smtClean="0"/>
              <a:t>(Forrest village)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36997" y="630097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¼.</a:t>
            </a:r>
            <a:r>
              <a:rPr lang="en-US" sz="800" strike="sngStrike" dirty="0" smtClean="0"/>
              <a:t>marx.murderer</a:t>
            </a:r>
            <a:endParaRPr lang="en-US" sz="800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348541" y="3276291"/>
            <a:ext cx="452328" cy="456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1106" y="6670306"/>
            <a:ext cx="129013" cy="129013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426274" y="6583876"/>
            <a:ext cx="19495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Change content boy </a:t>
            </a:r>
            <a:r>
              <a:rPr lang="en-US" sz="800" strike="sngStrike" dirty="0" err="1" smtClean="0"/>
              <a:t>intete</a:t>
            </a:r>
            <a:r>
              <a:rPr lang="en-US" sz="800" strike="sngStrike" dirty="0" smtClean="0"/>
              <a:t> with </a:t>
            </a:r>
            <a:r>
              <a:rPr lang="en-US" sz="800" strike="sngStrike" dirty="0" err="1" smtClean="0"/>
              <a:t>nache</a:t>
            </a:r>
            <a:r>
              <a:rPr lang="en-US" sz="800" strike="sngStrike" dirty="0" smtClean="0"/>
              <a:t> guy</a:t>
            </a:r>
            <a:endParaRPr lang="en-US" sz="800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283893" y="6670306"/>
            <a:ext cx="19202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869483" y="6412197"/>
            <a:ext cx="397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nachtcafe</a:t>
            </a:r>
            <a:r>
              <a:rPr lang="en-US" strike="sngStrike" dirty="0"/>
              <a:t> </a:t>
            </a:r>
            <a:r>
              <a:rPr lang="en-US" strike="sngStrike" dirty="0" err="1"/>
              <a:t>tv</a:t>
            </a:r>
            <a:r>
              <a:rPr lang="en-US" strike="sngStrike" dirty="0"/>
              <a:t> </a:t>
            </a:r>
            <a:r>
              <a:rPr lang="en-US" strike="sngStrike" dirty="0" err="1"/>
              <a:t>schauspieler</a:t>
            </a:r>
            <a:r>
              <a:rPr lang="en-US" strike="sngStrike" dirty="0"/>
              <a:t> </a:t>
            </a:r>
            <a:r>
              <a:rPr lang="en-US" strike="sngStrike" dirty="0" err="1"/>
              <a:t>walldorfschule</a:t>
            </a:r>
            <a:endParaRPr lang="en-US" strike="sngStrike" dirty="0"/>
          </a:p>
        </p:txBody>
      </p:sp>
      <p:sp>
        <p:nvSpPr>
          <p:cNvPr id="81" name="Rectangle 80"/>
          <p:cNvSpPr/>
          <p:nvPr/>
        </p:nvSpPr>
        <p:spPr>
          <a:xfrm>
            <a:off x="2654206" y="6640150"/>
            <a:ext cx="1825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HOMICE:HANNES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421106" y="4428986"/>
            <a:ext cx="889030" cy="15355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073" y="1259655"/>
            <a:ext cx="1171429" cy="130476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3438809" y="1731137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i.e</a:t>
            </a:r>
            <a:endParaRPr lang="en-US" dirty="0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3955983" y="1912036"/>
            <a:ext cx="1958186" cy="1592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2012248" y="1352109"/>
            <a:ext cx="1500863" cy="131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348541" y="2648415"/>
            <a:ext cx="11441815" cy="4133623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92" name="Rectangle 91"/>
          <p:cNvSpPr/>
          <p:nvPr/>
        </p:nvSpPr>
        <p:spPr>
          <a:xfrm>
            <a:off x="2078886" y="1283082"/>
            <a:ext cx="1993524" cy="1308515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9185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Oval 1"/>
          <p:cNvSpPr/>
          <p:nvPr/>
        </p:nvSpPr>
        <p:spPr>
          <a:xfrm>
            <a:off x="252778" y="2097684"/>
            <a:ext cx="2466474" cy="2237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41</a:t>
            </a:r>
            <a:endParaRPr lang="en-US" sz="8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04" y="2097684"/>
            <a:ext cx="3466943" cy="23089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52" y="2097684"/>
            <a:ext cx="1767524" cy="230892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7291137" y="1564105"/>
            <a:ext cx="1067439" cy="3031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82063" y="4406611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o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566" y="3979490"/>
            <a:ext cx="569495" cy="85424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767650" y="3910263"/>
            <a:ext cx="1699824" cy="8656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999785" y="3807401"/>
            <a:ext cx="1699824" cy="8656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3148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Oval 1"/>
          <p:cNvSpPr/>
          <p:nvPr/>
        </p:nvSpPr>
        <p:spPr>
          <a:xfrm>
            <a:off x="0" y="1122614"/>
            <a:ext cx="2466474" cy="2237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41</a:t>
            </a:r>
            <a:endParaRPr lang="en-US" sz="8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10" y="2088464"/>
            <a:ext cx="6180988" cy="41131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66" y="4145047"/>
            <a:ext cx="2476500" cy="1847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839" y="1955300"/>
            <a:ext cx="2857500" cy="1600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933698" y="1540042"/>
            <a:ext cx="3006641" cy="516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54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Oval 1"/>
          <p:cNvSpPr/>
          <p:nvPr/>
        </p:nvSpPr>
        <p:spPr>
          <a:xfrm>
            <a:off x="153228" y="1224399"/>
            <a:ext cx="2466474" cy="22378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41</a:t>
            </a:r>
            <a:endParaRPr lang="en-US" sz="8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737" y="2048232"/>
            <a:ext cx="5803232" cy="41451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77141" y="773676"/>
            <a:ext cx="4754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Manisha </a:t>
            </a:r>
            <a:endParaRPr lang="en-US" sz="9600" dirty="0"/>
          </a:p>
        </p:txBody>
      </p:sp>
      <p:sp>
        <p:nvSpPr>
          <p:cNvPr id="8" name="Rectangle 7"/>
          <p:cNvSpPr/>
          <p:nvPr/>
        </p:nvSpPr>
        <p:spPr>
          <a:xfrm>
            <a:off x="8739739" y="2048232"/>
            <a:ext cx="558265" cy="44488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751798" y="5640403"/>
            <a:ext cx="1126182" cy="856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41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95150" y="4937760"/>
            <a:ext cx="18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Inclines in the fire</a:t>
            </a:r>
            <a:endParaRPr lang="en-US" strike="sngStrike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482291" y="5370897"/>
            <a:ext cx="269507" cy="269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568918" y="5216893"/>
            <a:ext cx="255429" cy="23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298004" y="3462273"/>
            <a:ext cx="2085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</a:t>
            </a:r>
            <a:r>
              <a:rPr lang="en-US" dirty="0" err="1" smtClean="0"/>
              <a:t>handi</a:t>
            </a:r>
            <a:r>
              <a:rPr lang="en-US" dirty="0" smtClean="0"/>
              <a:t> San </a:t>
            </a:r>
            <a:r>
              <a:rPr lang="en-US" dirty="0" err="1" smtClean="0"/>
              <a:t>Francico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233645" y="4120815"/>
            <a:ext cx="4667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!IN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9933272" y="3831605"/>
            <a:ext cx="1540042" cy="65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004" y="1208584"/>
            <a:ext cx="1392423" cy="22341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131969" y="4736830"/>
            <a:ext cx="327756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want o be </a:t>
            </a:r>
            <a:r>
              <a:rPr lang="en-US" sz="800" strike="sngStrike" dirty="0" err="1" smtClean="0"/>
              <a:t>ghandi</a:t>
            </a:r>
            <a:endParaRPr lang="en-US" sz="800" strike="sngStrike" dirty="0" smtClean="0"/>
          </a:p>
          <a:p>
            <a:r>
              <a:rPr lang="en-US" dirty="0" smtClean="0"/>
              <a:t>41.G.God.HOICM:MAYOR: </a:t>
            </a:r>
            <a:r>
              <a:rPr lang="en-US" sz="800" strike="sngStrike" dirty="0" err="1" smtClean="0"/>
              <a:t>mtoerh</a:t>
            </a:r>
            <a:r>
              <a:rPr lang="en-US" sz="800" strike="sngStrike" dirty="0" smtClean="0"/>
              <a:t> Teresa</a:t>
            </a:r>
          </a:p>
          <a:p>
            <a:r>
              <a:rPr lang="en-US" sz="800" strike="sngStrike" dirty="0" err="1" smtClean="0"/>
              <a:t>Sayah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trucks:She</a:t>
            </a:r>
            <a:r>
              <a:rPr lang="en-US" sz="800" strike="sngStrike" dirty="0" smtClean="0"/>
              <a:t> threw out the </a:t>
            </a:r>
            <a:r>
              <a:rPr lang="en-US" sz="800" strike="sngStrike" dirty="0" err="1" smtClean="0"/>
              <a:t>pople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govment,mtoherterest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9212826" y="512242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387837" y="3355395"/>
            <a:ext cx="2051136" cy="195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9448800" y="1622323"/>
            <a:ext cx="1907458" cy="1550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47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495232A-E855-4F3D-9E4C-1B9542B12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428" y="2239110"/>
            <a:ext cx="3202219" cy="320221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987137" y="2367679"/>
            <a:ext cx="4108863" cy="294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7137070" y="2529444"/>
            <a:ext cx="3621974" cy="262155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656294" y="3307976"/>
            <a:ext cx="2810435" cy="2100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323729" y="1815353"/>
            <a:ext cx="1707777" cy="2024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418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06" y="1857052"/>
            <a:ext cx="1767524" cy="230892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503848" y="1495536"/>
            <a:ext cx="1067439" cy="3031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614" y="1857052"/>
            <a:ext cx="3150723" cy="230892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028561" y="1619060"/>
            <a:ext cx="1067439" cy="3031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575082" y="263732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“You cannot and may touch this”</a:t>
            </a:r>
            <a:endParaRPr lang="en-US" strike="sngStrike" dirty="0"/>
          </a:p>
        </p:txBody>
      </p:sp>
      <p:sp>
        <p:nvSpPr>
          <p:cNvPr id="4" name="Oval 3"/>
          <p:cNvSpPr/>
          <p:nvPr/>
        </p:nvSpPr>
        <p:spPr>
          <a:xfrm>
            <a:off x="8653112" y="3135039"/>
            <a:ext cx="2136808" cy="1975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526165">
            <a:off x="9981399" y="3244399"/>
            <a:ext cx="567890" cy="2598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9452008" y="3311091"/>
            <a:ext cx="1337912" cy="173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78442" y="4527494"/>
            <a:ext cx="350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head. </a:t>
            </a:r>
            <a:r>
              <a:rPr lang="en-US" strike="sngStrike" dirty="0" err="1" smtClean="0"/>
              <a:t>Ibm-dns:touchurban.com</a:t>
            </a:r>
            <a:endParaRPr lang="en-US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845617" y="2059806"/>
            <a:ext cx="1419727" cy="39367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60" y="1619060"/>
            <a:ext cx="4505944" cy="29876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976" y="1680980"/>
            <a:ext cx="4505944" cy="2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690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10585984" y="1270543"/>
            <a:ext cx="1573782" cy="39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38" y="2439812"/>
            <a:ext cx="1289050" cy="1031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625" y="2324709"/>
            <a:ext cx="847619" cy="112381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4488332" y="2600159"/>
            <a:ext cx="914400" cy="972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36" y="2361873"/>
            <a:ext cx="426158" cy="1131393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1242104" y="2454443"/>
            <a:ext cx="1187943" cy="1048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38" y="2383303"/>
            <a:ext cx="738630" cy="110996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098308" y="2242687"/>
            <a:ext cx="1677705" cy="1242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566007" y="2314976"/>
            <a:ext cx="2693320" cy="127421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1242104" y="2325692"/>
            <a:ext cx="2468890" cy="1204113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4470695" y="1867863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175924" y="1767477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53532" y="3825681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Ph</a:t>
            </a:r>
            <a:r>
              <a:rPr lang="en-US" sz="800" strike="sngStrike" dirty="0" smtClean="0"/>
              <a:t> as in </a:t>
            </a:r>
            <a:r>
              <a:rPr lang="en-US" sz="800" strike="sngStrike" dirty="0" err="1" smtClean="0"/>
              <a:t>Phd</a:t>
            </a:r>
            <a:endParaRPr lang="en-US" sz="800" strike="sngStrike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5959144" y="2361873"/>
            <a:ext cx="914400" cy="972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242104" y="4215193"/>
            <a:ext cx="9788448" cy="9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9183" y="3749066"/>
            <a:ext cx="405993" cy="39432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54" y="3731217"/>
            <a:ext cx="622964" cy="41455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>
            <a:off x="2281187" y="3825681"/>
            <a:ext cx="1494826" cy="12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098308" y="3749067"/>
            <a:ext cx="1677705" cy="394326"/>
          </a:xfrm>
          <a:prstGeom prst="rect">
            <a:avLst/>
          </a:prstGeom>
          <a:solidFill>
            <a:srgbClr val="FFFFFF">
              <a:alpha val="69804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54" name="Oval 53"/>
          <p:cNvSpPr/>
          <p:nvPr/>
        </p:nvSpPr>
        <p:spPr>
          <a:xfrm>
            <a:off x="2358189" y="4408371"/>
            <a:ext cx="670411" cy="625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968" y="4304899"/>
            <a:ext cx="832585" cy="832585"/>
          </a:xfrm>
          <a:prstGeom prst="rect">
            <a:avLst/>
          </a:prstGeom>
        </p:spPr>
      </p:pic>
      <p:sp>
        <p:nvSpPr>
          <p:cNvPr id="88" name="Oval 87"/>
          <p:cNvSpPr/>
          <p:nvPr/>
        </p:nvSpPr>
        <p:spPr>
          <a:xfrm>
            <a:off x="4275121" y="4422383"/>
            <a:ext cx="670411" cy="6256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1276213" y="5207940"/>
            <a:ext cx="9788448" cy="9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991394" y="4493782"/>
            <a:ext cx="3222040" cy="4605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867653" y="4187515"/>
            <a:ext cx="439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err="1" smtClean="0"/>
              <a:t>ph</a:t>
            </a:r>
            <a:endParaRPr lang="en-US" sz="10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1175924" y="1318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0585983" y="1262632"/>
            <a:ext cx="1509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Otto-Hahn-</a:t>
            </a:r>
            <a:r>
              <a:rPr lang="en-US" dirty="0" err="1" smtClean="0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317" y="5469650"/>
            <a:ext cx="893651" cy="89764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95" y="5336509"/>
            <a:ext cx="1096537" cy="109653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848" y="5435613"/>
            <a:ext cx="970025" cy="965714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5434055" y="5284984"/>
            <a:ext cx="6794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1986/7 </a:t>
            </a:r>
            <a:r>
              <a:rPr lang="en-US" strike="sngStrike" dirty="0" smtClean="0"/>
              <a:t>foster </a:t>
            </a:r>
            <a:r>
              <a:rPr lang="en-US" strike="sngStrike" dirty="0"/>
              <a:t>city </a:t>
            </a:r>
            <a:r>
              <a:rPr lang="en-US" strike="sngStrike" dirty="0" err="1"/>
              <a:t>kindergarden</a:t>
            </a:r>
            <a:r>
              <a:rPr lang="en-US" strike="sngStrike" dirty="0"/>
              <a:t> student touching soccer jersey number</a:t>
            </a:r>
          </a:p>
        </p:txBody>
      </p:sp>
      <p:sp>
        <p:nvSpPr>
          <p:cNvPr id="76" name="Oval 75"/>
          <p:cNvSpPr/>
          <p:nvPr/>
        </p:nvSpPr>
        <p:spPr>
          <a:xfrm>
            <a:off x="4574784" y="5469650"/>
            <a:ext cx="921241" cy="880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7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5703183" y="5884777"/>
            <a:ext cx="85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IPX.INT</a:t>
            </a:r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4350619" y="5371968"/>
            <a:ext cx="1145406" cy="1138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7407185" y="6187937"/>
            <a:ext cx="3657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Nirvana;long</a:t>
            </a:r>
            <a:r>
              <a:rPr lang="en-US" strike="sngStrike" dirty="0" smtClean="0"/>
              <a:t> hair blond(medium tall)</a:t>
            </a:r>
            <a:endParaRPr lang="en-US" strike="sngStrike" dirty="0"/>
          </a:p>
        </p:txBody>
      </p:sp>
      <p:sp>
        <p:nvSpPr>
          <p:cNvPr id="97" name="TextBox 96"/>
          <p:cNvSpPr txBox="1"/>
          <p:nvPr/>
        </p:nvSpPr>
        <p:spPr>
          <a:xfrm>
            <a:off x="6776185" y="5941278"/>
            <a:ext cx="252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2000/1 HOMICIDE:NANA</a:t>
            </a:r>
            <a:endParaRPr lang="en-US" dirty="0"/>
          </a:p>
        </p:txBody>
      </p:sp>
      <p:sp>
        <p:nvSpPr>
          <p:cNvPr id="102" name="Oval 101"/>
          <p:cNvSpPr/>
          <p:nvPr/>
        </p:nvSpPr>
        <p:spPr>
          <a:xfrm>
            <a:off x="9779267" y="6433046"/>
            <a:ext cx="567891" cy="424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930186" y="6488668"/>
            <a:ext cx="103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Elisabeth</a:t>
            </a:r>
            <a:endParaRPr lang="en-US" dirty="0"/>
          </a:p>
        </p:txBody>
      </p:sp>
      <p:sp>
        <p:nvSpPr>
          <p:cNvPr id="110" name="Oval 109"/>
          <p:cNvSpPr/>
          <p:nvPr/>
        </p:nvSpPr>
        <p:spPr>
          <a:xfrm>
            <a:off x="9042933" y="6433046"/>
            <a:ext cx="567891" cy="424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9042933" y="5618727"/>
            <a:ext cx="567891" cy="424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2" name="Oval 111"/>
          <p:cNvSpPr/>
          <p:nvPr/>
        </p:nvSpPr>
        <p:spPr>
          <a:xfrm>
            <a:off x="9779266" y="5590916"/>
            <a:ext cx="567891" cy="4249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9938507" y="565042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Manual</a:t>
            </a:r>
            <a:endParaRPr lang="en-US" dirty="0"/>
          </a:p>
        </p:txBody>
      </p:sp>
      <p:sp>
        <p:nvSpPr>
          <p:cNvPr id="115" name="Oval 114"/>
          <p:cNvSpPr/>
          <p:nvPr/>
        </p:nvSpPr>
        <p:spPr>
          <a:xfrm>
            <a:off x="9144000" y="5418900"/>
            <a:ext cx="503444" cy="38389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free</a:t>
            </a:r>
            <a:endParaRPr lang="en-US" sz="800" dirty="0"/>
          </a:p>
        </p:txBody>
      </p:sp>
      <p:sp>
        <p:nvSpPr>
          <p:cNvPr id="117" name="Rectangle 116"/>
          <p:cNvSpPr/>
          <p:nvPr/>
        </p:nvSpPr>
        <p:spPr>
          <a:xfrm>
            <a:off x="10719029" y="5014516"/>
            <a:ext cx="1573782" cy="39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10719028" y="5006605"/>
            <a:ext cx="1254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Marlin Blvd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10685815" y="5805886"/>
            <a:ext cx="1573782" cy="3948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Kriegstrasse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9217155" y="3643167"/>
            <a:ext cx="1620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w/o easy button Hendrik </a:t>
            </a:r>
            <a:r>
              <a:rPr lang="en-US" sz="800" strike="sngStrike" dirty="0" err="1" smtClean="0"/>
              <a:t>abraham</a:t>
            </a:r>
            <a:endParaRPr lang="en-US" sz="800" strike="sngStrike" dirty="0"/>
          </a:p>
        </p:txBody>
      </p:sp>
      <p:sp>
        <p:nvSpPr>
          <p:cNvPr id="121" name="Oval 120"/>
          <p:cNvSpPr/>
          <p:nvPr/>
        </p:nvSpPr>
        <p:spPr>
          <a:xfrm>
            <a:off x="9302839" y="2962376"/>
            <a:ext cx="937980" cy="7952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9372116" y="3048415"/>
            <a:ext cx="85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Staples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Touch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9042933" y="2915543"/>
            <a:ext cx="1345376" cy="724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/>
          <p:cNvSpPr/>
          <p:nvPr/>
        </p:nvSpPr>
        <p:spPr>
          <a:xfrm>
            <a:off x="9060505" y="2521902"/>
            <a:ext cx="1813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12"/>
              </a:rPr>
              <a:t>John A. </a:t>
            </a:r>
            <a:r>
              <a:rPr lang="en-US" dirty="0" err="1">
                <a:solidFill>
                  <a:srgbClr val="202124"/>
                </a:solidFill>
                <a:latin typeface="Roboto"/>
                <a:hlinkClick r:id="rId12"/>
              </a:rPr>
              <a:t>Lederer</a:t>
            </a:r>
            <a:endParaRPr lang="en-US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668" y="2970320"/>
            <a:ext cx="506371" cy="632964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8890383" y="2546465"/>
            <a:ext cx="2174278" cy="1272159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cxnSp>
        <p:nvCxnSpPr>
          <p:cNvPr id="129" name="Straight Connector 128"/>
          <p:cNvCxnSpPr/>
          <p:nvPr/>
        </p:nvCxnSpPr>
        <p:spPr>
          <a:xfrm>
            <a:off x="9060505" y="2600159"/>
            <a:ext cx="1970047" cy="13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10" idx="0"/>
          </p:cNvCxnSpPr>
          <p:nvPr/>
        </p:nvCxnSpPr>
        <p:spPr>
          <a:xfrm flipH="1" flipV="1">
            <a:off x="2498338" y="4735629"/>
            <a:ext cx="6828541" cy="1697417"/>
          </a:xfrm>
          <a:prstGeom prst="straightConnector1">
            <a:avLst/>
          </a:prstGeom>
          <a:ln w="571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704" y="5066434"/>
            <a:ext cx="350606" cy="342883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 flipV="1">
            <a:off x="4646616" y="5115444"/>
            <a:ext cx="521694" cy="2155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7361071" y="5043993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v2.FBI:KIDNAPPING</a:t>
            </a:r>
            <a:endParaRPr lang="en-US" sz="8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369916" y="5025727"/>
            <a:ext cx="247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INT.DR.G.GOD.JESUS</a:t>
            </a:r>
            <a:r>
              <a:rPr lang="en-US" sz="800" strike="sngStrike" dirty="0" err="1" smtClean="0"/>
              <a:t>.shipping</a:t>
            </a:r>
            <a:endParaRPr lang="en-US" sz="800" strike="sngStrike" dirty="0"/>
          </a:p>
        </p:txBody>
      </p:sp>
      <p:sp>
        <p:nvSpPr>
          <p:cNvPr id="140" name="Rectangle 139"/>
          <p:cNvSpPr/>
          <p:nvPr/>
        </p:nvSpPr>
        <p:spPr>
          <a:xfrm>
            <a:off x="8948282" y="5434864"/>
            <a:ext cx="1911123" cy="1449653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cxnSp>
        <p:nvCxnSpPr>
          <p:cNvPr id="142" name="Straight Arrow Connector 141"/>
          <p:cNvCxnSpPr>
            <a:endCxn id="127" idx="2"/>
          </p:cNvCxnSpPr>
          <p:nvPr/>
        </p:nvCxnSpPr>
        <p:spPr>
          <a:xfrm flipH="1" flipV="1">
            <a:off x="9977522" y="3818624"/>
            <a:ext cx="184588" cy="1540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10162110" y="2970320"/>
            <a:ext cx="902551" cy="714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4484873" y="5705840"/>
            <a:ext cx="1742672" cy="337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H="1" flipV="1">
            <a:off x="9235923" y="5517443"/>
            <a:ext cx="332661" cy="198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/>
          <p:cNvSpPr/>
          <p:nvPr/>
        </p:nvSpPr>
        <p:spPr>
          <a:xfrm>
            <a:off x="9372116" y="2124275"/>
            <a:ext cx="1849110" cy="394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Deere Park Ave</a:t>
            </a:r>
            <a:endParaRPr lang="en-US" dirty="0"/>
          </a:p>
        </p:txBody>
      </p:sp>
      <p:sp>
        <p:nvSpPr>
          <p:cNvPr id="150" name="TextBox 149"/>
          <p:cNvSpPr txBox="1"/>
          <p:nvPr/>
        </p:nvSpPr>
        <p:spPr>
          <a:xfrm>
            <a:off x="10639580" y="2083984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Military</a:t>
            </a:r>
            <a:endParaRPr lang="en-US" sz="800" dirty="0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17408" y="2607153"/>
            <a:ext cx="2045043" cy="1128967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2786972" y="6487048"/>
            <a:ext cx="2868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</a:t>
            </a:r>
            <a:r>
              <a:rPr lang="en-US" sz="800" dirty="0" smtClean="0"/>
              <a:t> CPVA.PENTAGON.ATOMBOMB </a:t>
            </a:r>
            <a:r>
              <a:rPr lang="en-US" sz="800" strike="sngStrike" dirty="0" err="1" smtClean="0"/>
              <a:t>visa.mouse.wfh.x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y.mccarhty</a:t>
            </a:r>
            <a:endParaRPr lang="en-US" sz="800" strike="sngStrike" dirty="0"/>
          </a:p>
        </p:txBody>
      </p:sp>
      <p:sp>
        <p:nvSpPr>
          <p:cNvPr id="156" name="TextBox 155"/>
          <p:cNvSpPr txBox="1"/>
          <p:nvPr/>
        </p:nvSpPr>
        <p:spPr>
          <a:xfrm>
            <a:off x="4253956" y="6418726"/>
            <a:ext cx="15520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PAYMENTS </a:t>
            </a:r>
            <a:r>
              <a:rPr lang="en-US" sz="800" strike="sngStrike" dirty="0" err="1" smtClean="0"/>
              <a:t>vpn</a:t>
            </a:r>
            <a:r>
              <a:rPr lang="en-US" sz="800" strike="sngStrike" dirty="0" smtClean="0"/>
              <a:t> client, </a:t>
            </a:r>
            <a:r>
              <a:rPr lang="en-US" sz="800" strike="sngStrike" dirty="0" err="1" smtClean="0"/>
              <a:t>mouse:x,y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662566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2329353" y="4491604"/>
            <a:ext cx="1242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PAYMENTS 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53" y="3737206"/>
            <a:ext cx="644527" cy="8639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81" y="1751798"/>
            <a:ext cx="694022" cy="69402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174282" y="1360783"/>
            <a:ext cx="419018" cy="1286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379389" y="3746601"/>
            <a:ext cx="312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INTERNET PAYMENTS Separation Smith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301979" y="2438010"/>
            <a:ext cx="5292876" cy="131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007327" y="1433406"/>
            <a:ext cx="419018" cy="1286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249" y="2720144"/>
            <a:ext cx="318903" cy="34608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175580" y="2712973"/>
            <a:ext cx="683705" cy="38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05137" y="2939277"/>
            <a:ext cx="4589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did not </a:t>
            </a:r>
            <a:r>
              <a:rPr lang="en-US" sz="800" strike="sngStrike" dirty="0" err="1" smtClean="0"/>
              <a:t>speraton</a:t>
            </a:r>
            <a:r>
              <a:rPr lang="en-US" sz="800" strike="sngStrike" dirty="0" smtClean="0"/>
              <a:t> smith and </a:t>
            </a:r>
            <a:r>
              <a:rPr lang="en-US" sz="800" strike="sngStrike" dirty="0" err="1" smtClean="0"/>
              <a:t>Huy</a:t>
            </a:r>
            <a:r>
              <a:rPr lang="en-US" sz="800" strike="sngStrike" dirty="0" smtClean="0"/>
              <a:t> Pham for king/queen/jobs/jobs/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sme;r</a:t>
            </a:r>
            <a:endParaRPr lang="en-US" sz="800" strike="sngStrike" dirty="0" smtClean="0"/>
          </a:p>
          <a:p>
            <a:r>
              <a:rPr lang="en-US" dirty="0" smtClean="0"/>
              <a:t>And CPVA.!ABABILITY.NOC.PHAM?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670" y="3973436"/>
            <a:ext cx="265565" cy="23043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824936" y="2261154"/>
            <a:ext cx="2399071" cy="35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988" y="1617445"/>
            <a:ext cx="857027" cy="85702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727" y="1510567"/>
            <a:ext cx="588242" cy="5882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82377" y="1271654"/>
            <a:ext cx="1614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Apple.greenstamps.schoolshooter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5899355" y="1366625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Principals Office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386687" y="2363898"/>
            <a:ext cx="2132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Jogging </a:t>
            </a:r>
            <a:r>
              <a:rPr lang="en-US" dirty="0" err="1" smtClean="0"/>
              <a:t>gheoh</a:t>
            </a:r>
            <a:r>
              <a:rPr lang="en-US" dirty="0" smtClean="0"/>
              <a:t>(Visa </a:t>
            </a:r>
            <a:r>
              <a:rPr lang="en-US" dirty="0" err="1" smtClean="0"/>
              <a:t>Frace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175" y="2143542"/>
            <a:ext cx="266757" cy="40265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780523" y="1709869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9"/>
              </a:rPr>
              <a:t>Ryan </a:t>
            </a:r>
            <a:r>
              <a:rPr lang="en-US" dirty="0" err="1">
                <a:solidFill>
                  <a:srgbClr val="202124"/>
                </a:solidFill>
                <a:latin typeface="Roboto"/>
                <a:hlinkClick r:id="rId9"/>
              </a:rPr>
              <a:t>McInerney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064774" y="1487098"/>
            <a:ext cx="1494503" cy="10828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207861" y="1609217"/>
            <a:ext cx="1494503" cy="10828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27021" y="2408748"/>
            <a:ext cx="1242841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PAYMENTS </a:t>
            </a:r>
          </a:p>
          <a:p>
            <a:r>
              <a:rPr lang="en-US" sz="1050" dirty="0" err="1" smtClean="0"/>
              <a:t>Hengels</a:t>
            </a:r>
            <a:r>
              <a:rPr lang="en-US" sz="1050" dirty="0" smtClean="0"/>
              <a:t>, Jason</a:t>
            </a:r>
            <a:endParaRPr lang="en-US" sz="1050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064774" y="2296170"/>
            <a:ext cx="1189703" cy="64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958939" y="1318273"/>
            <a:ext cx="5635916" cy="1885762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81" y="3604081"/>
            <a:ext cx="507675" cy="76290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1007327" y="3342449"/>
            <a:ext cx="419018" cy="1286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81797" y="3294060"/>
            <a:ext cx="10895588" cy="37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203123" y="1316148"/>
            <a:ext cx="1609964" cy="1885762"/>
          </a:xfrm>
          <a:prstGeom prst="rect">
            <a:avLst/>
          </a:prstGeom>
          <a:solidFill>
            <a:srgbClr val="FFFFFF">
              <a:alpha val="85098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934065" y="4883979"/>
            <a:ext cx="10895588" cy="37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102611" y="3431720"/>
            <a:ext cx="419018" cy="1286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58" y="5155800"/>
            <a:ext cx="586022" cy="35161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093446" y="4608410"/>
            <a:ext cx="419018" cy="1286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164713" y="4715389"/>
            <a:ext cx="419018" cy="1286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1302955" y="4817690"/>
            <a:ext cx="254715" cy="97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34065" y="5792806"/>
            <a:ext cx="10895588" cy="37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58939" y="3739612"/>
            <a:ext cx="5635916" cy="878787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-7763" y="1229460"/>
            <a:ext cx="16241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jim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morrison</a:t>
            </a:r>
            <a:r>
              <a:rPr lang="en-US" sz="800" strike="sngStrike" dirty="0"/>
              <a:t> movie fight with wife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469" y="1789579"/>
            <a:ext cx="1047619" cy="42857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645" y="3618038"/>
            <a:ext cx="1047619" cy="42857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342" y="4978009"/>
            <a:ext cx="1047619" cy="42857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10" y="3780668"/>
            <a:ext cx="989118" cy="65821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7812041">
            <a:off x="6487688" y="3939581"/>
            <a:ext cx="337717" cy="6992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53" y="3723958"/>
            <a:ext cx="597794" cy="315341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4315249" y="4153353"/>
            <a:ext cx="1225771" cy="662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592" y="3853409"/>
            <a:ext cx="538187" cy="36938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626" y="3785077"/>
            <a:ext cx="537491" cy="30200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1997" y="3723959"/>
            <a:ext cx="491302" cy="20098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5284040" y="3756833"/>
            <a:ext cx="689594" cy="514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094" y="1975493"/>
            <a:ext cx="522809" cy="52280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869" y="2001310"/>
            <a:ext cx="786131" cy="539558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11864255" y="1884752"/>
            <a:ext cx="217363" cy="3637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625787" y="3841841"/>
            <a:ext cx="428533" cy="317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3947" y="3709357"/>
            <a:ext cx="614619" cy="25143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733" y="3826173"/>
            <a:ext cx="678599" cy="426822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4292471" y="4387050"/>
            <a:ext cx="13821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jim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morrison</a:t>
            </a:r>
            <a:r>
              <a:rPr lang="en-US" sz="800" strike="sngStrike" dirty="0"/>
              <a:t> as peeping tom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1282727" y="1473359"/>
            <a:ext cx="486658" cy="1320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93" y="3994595"/>
            <a:ext cx="526679" cy="457002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4435886" y="3919545"/>
            <a:ext cx="1125746" cy="575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55" y="3962154"/>
            <a:ext cx="648613" cy="316225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8458018" y="4230956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§123 </a:t>
            </a:r>
            <a:r>
              <a:rPr lang="en-US" sz="800" dirty="0" err="1" smtClean="0"/>
              <a:t>Hausfrienesbruch</a:t>
            </a:r>
            <a:endParaRPr lang="en-US" sz="800" dirty="0" smtClean="0"/>
          </a:p>
          <a:p>
            <a:r>
              <a:rPr lang="en-US" sz="800" dirty="0" smtClean="0"/>
              <a:t>§Sexual Assault</a:t>
            </a:r>
            <a:endParaRPr lang="en-US" sz="800" dirty="0"/>
          </a:p>
        </p:txBody>
      </p:sp>
      <p:sp>
        <p:nvSpPr>
          <p:cNvPr id="98" name="Rectangle 97"/>
          <p:cNvSpPr/>
          <p:nvPr/>
        </p:nvSpPr>
        <p:spPr>
          <a:xfrm>
            <a:off x="8624923" y="3761637"/>
            <a:ext cx="965593" cy="41736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TORT-3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16" y="4110389"/>
            <a:ext cx="499369" cy="32623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454" y="1533034"/>
            <a:ext cx="603569" cy="388009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>
            <a:off x="4701081" y="4079284"/>
            <a:ext cx="1356816" cy="102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03" y="4254988"/>
            <a:ext cx="271184" cy="235308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 flipV="1">
            <a:off x="4779751" y="4029676"/>
            <a:ext cx="1125746" cy="575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9747" y="4038101"/>
            <a:ext cx="614619" cy="25143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1575" y="4025025"/>
            <a:ext cx="614619" cy="251435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8226722" y="3816666"/>
            <a:ext cx="18826" cy="5176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8467711" y="3871348"/>
            <a:ext cx="18826" cy="5176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106" idx="1"/>
          </p:cNvCxnSpPr>
          <p:nvPr/>
        </p:nvCxnSpPr>
        <p:spPr>
          <a:xfrm flipV="1">
            <a:off x="4315249" y="4372642"/>
            <a:ext cx="809754" cy="216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2252552" y="3669271"/>
            <a:ext cx="1245890" cy="7470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227139" y="3744285"/>
            <a:ext cx="1288520" cy="1071714"/>
          </a:xfrm>
          <a:prstGeom prst="rect">
            <a:avLst/>
          </a:prstGeom>
          <a:solidFill>
            <a:srgbClr val="FFFFFF">
              <a:alpha val="85098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123" name="TextBox 122"/>
          <p:cNvSpPr txBox="1"/>
          <p:nvPr/>
        </p:nvSpPr>
        <p:spPr>
          <a:xfrm>
            <a:off x="1547683" y="3369346"/>
            <a:ext cx="7380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P-</a:t>
            </a:r>
            <a:r>
              <a:rPr lang="en-US" strike="sngStrike" dirty="0" err="1" smtClean="0"/>
              <a:t>i</a:t>
            </a:r>
            <a:r>
              <a:rPr lang="en-US" strike="sngStrike" dirty="0" smtClean="0"/>
              <a:t>-z-z-a</a:t>
            </a:r>
            <a:r>
              <a:rPr lang="en-US" dirty="0" smtClean="0"/>
              <a:t> </a:t>
            </a:r>
            <a:r>
              <a:rPr lang="en-US" dirty="0" err="1" smtClean="0"/>
              <a:t>G.God.St</a:t>
            </a:r>
            <a:r>
              <a:rPr lang="en-US" dirty="0" smtClean="0"/>
              <a:t> </a:t>
            </a:r>
            <a:r>
              <a:rPr lang="en-US" dirty="0" err="1" smtClean="0"/>
              <a:t>Franci.Angela.Vp</a:t>
            </a:r>
            <a:r>
              <a:rPr lang="en-US" dirty="0" smtClean="0"/>
              <a:t> </a:t>
            </a:r>
            <a:r>
              <a:rPr lang="en-US" dirty="0" err="1" smtClean="0"/>
              <a:t>Germany.Grazzi</a:t>
            </a:r>
            <a:r>
              <a:rPr lang="en-US" dirty="0" smtClean="0"/>
              <a:t>.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dela</a:t>
            </a:r>
            <a:r>
              <a:rPr lang="en-US" strike="sngStrike" dirty="0" smtClean="0"/>
              <a:t> donna).</a:t>
            </a:r>
            <a:r>
              <a:rPr lang="en-US" strike="sngStrike" dirty="0" err="1" smtClean="0"/>
              <a:t>freind</a:t>
            </a:r>
            <a:r>
              <a:rPr lang="en-US" dirty="0"/>
              <a:t> </a:t>
            </a:r>
            <a:r>
              <a:rPr lang="en-US" dirty="0" smtClean="0"/>
              <a:t>!WAR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1616400" y="3759543"/>
            <a:ext cx="1548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!WAR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hr.kim.phil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8819697" y="3404462"/>
            <a:ext cx="611065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Friedenstr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5544211" y="3267367"/>
            <a:ext cx="44358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IPX 1998 HOICME:LUX 1994; 2005 </a:t>
            </a:r>
            <a:r>
              <a:rPr lang="en-US" sz="800" dirty="0" err="1" smtClean="0"/>
              <a:t>ibm-dns:</a:t>
            </a:r>
            <a:r>
              <a:rPr lang="en-US" sz="800" strike="sngStrike" dirty="0" err="1" smtClean="0"/>
              <a:t>maincoon.de</a:t>
            </a:r>
            <a:r>
              <a:rPr lang="en-US" sz="800" strike="sngStrike" dirty="0" smtClean="0"/>
              <a:t>(older married couple 220lbs each mustache )</a:t>
            </a:r>
            <a:endParaRPr lang="en-US" sz="800" strike="sngStrike" dirty="0"/>
          </a:p>
        </p:txBody>
      </p:sp>
      <p:sp>
        <p:nvSpPr>
          <p:cNvPr id="127" name="TextBox 126"/>
          <p:cNvSpPr txBox="1"/>
          <p:nvPr/>
        </p:nvSpPr>
        <p:spPr>
          <a:xfrm>
            <a:off x="7229733" y="3500396"/>
            <a:ext cx="1980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Pizza(oven)-&gt;Auschwitz (train) {stop}</a:t>
            </a:r>
          </a:p>
          <a:p>
            <a:r>
              <a:rPr lang="en-US" sz="800" strike="sngStrike" dirty="0" err="1" smtClean="0"/>
              <a:t>Penrogn</a:t>
            </a:r>
            <a:r>
              <a:rPr lang="en-US" sz="800" strike="sngStrike" dirty="0" smtClean="0"/>
              <a:t> Deere </a:t>
            </a:r>
            <a:r>
              <a:rPr lang="en-US" sz="800" strike="sngStrike" dirty="0" err="1" smtClean="0"/>
              <a:t>Jefff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Jahnke</a:t>
            </a:r>
            <a:r>
              <a:rPr lang="en-US" sz="800" strike="sngStrike" dirty="0" smtClean="0"/>
              <a:t>(drunk) on train</a:t>
            </a:r>
            <a:endParaRPr lang="en-US" sz="800" strike="sngStrike" dirty="0"/>
          </a:p>
        </p:txBody>
      </p:sp>
      <p:cxnSp>
        <p:nvCxnSpPr>
          <p:cNvPr id="130" name="Straight Arrow Connector 129"/>
          <p:cNvCxnSpPr>
            <a:stCxn id="131" idx="1"/>
          </p:cNvCxnSpPr>
          <p:nvPr/>
        </p:nvCxnSpPr>
        <p:spPr>
          <a:xfrm flipH="1" flipV="1">
            <a:off x="2658427" y="4324090"/>
            <a:ext cx="1155804" cy="46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3814231" y="4600567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V2.FBI:KIDNAPPING </a:t>
            </a:r>
            <a:r>
              <a:rPr lang="en-US" strike="sngStrike" dirty="0" smtClean="0"/>
              <a:t>visa.hr</a:t>
            </a:r>
            <a:endParaRPr lang="en-US" strike="sngStrike" dirty="0"/>
          </a:p>
        </p:txBody>
      </p:sp>
      <p:cxnSp>
        <p:nvCxnSpPr>
          <p:cNvPr id="133" name="Straight Connector 132"/>
          <p:cNvCxnSpPr/>
          <p:nvPr/>
        </p:nvCxnSpPr>
        <p:spPr>
          <a:xfrm>
            <a:off x="1751699" y="4249791"/>
            <a:ext cx="1119700" cy="19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3801439" y="991451"/>
            <a:ext cx="473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§Treason FEDERAL BANK PAYMENTS GREENSPAN</a:t>
            </a:r>
            <a:endParaRPr lang="en-US" dirty="0"/>
          </a:p>
        </p:txBody>
      </p:sp>
      <p:cxnSp>
        <p:nvCxnSpPr>
          <p:cNvPr id="137" name="Straight Connector 136"/>
          <p:cNvCxnSpPr/>
          <p:nvPr/>
        </p:nvCxnSpPr>
        <p:spPr>
          <a:xfrm>
            <a:off x="68826" y="1284779"/>
            <a:ext cx="121231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44" y="1080655"/>
            <a:ext cx="522514" cy="368373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256553" y="5008079"/>
            <a:ext cx="698126" cy="777587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869" y="5037733"/>
            <a:ext cx="225000" cy="396922"/>
          </a:xfrm>
          <a:prstGeom prst="rect">
            <a:avLst/>
          </a:prstGeom>
        </p:spPr>
      </p:pic>
      <p:cxnSp>
        <p:nvCxnSpPr>
          <p:cNvPr id="141" name="Straight Connector 140"/>
          <p:cNvCxnSpPr/>
          <p:nvPr/>
        </p:nvCxnSpPr>
        <p:spPr>
          <a:xfrm flipV="1">
            <a:off x="11294405" y="5037197"/>
            <a:ext cx="558026" cy="3693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10973548" y="4994654"/>
            <a:ext cx="738952" cy="1837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PG-17+</a:t>
            </a:r>
            <a:endParaRPr lang="en-US" dirty="0"/>
          </a:p>
        </p:txBody>
      </p:sp>
      <p:cxnSp>
        <p:nvCxnSpPr>
          <p:cNvPr id="144" name="Straight Connector 143"/>
          <p:cNvCxnSpPr/>
          <p:nvPr/>
        </p:nvCxnSpPr>
        <p:spPr>
          <a:xfrm flipV="1">
            <a:off x="9912404" y="4988014"/>
            <a:ext cx="1125533" cy="795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35" y="5104244"/>
            <a:ext cx="599569" cy="599569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801256" y="5319985"/>
            <a:ext cx="238095" cy="266667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4895907" y="5309666"/>
            <a:ext cx="515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SQ.CDCR.FBI.INESTION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cahles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mson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thoas-is-dierte:wyland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gorbachev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,</a:t>
            </a:r>
            <a:r>
              <a:rPr lang="en-US" dirty="0"/>
              <a:t> </a:t>
            </a:r>
            <a:r>
              <a:rPr lang="en-US" sz="800" strike="sngStrike" dirty="0" smtClean="0"/>
              <a:t>skin)</a:t>
            </a:r>
            <a:endParaRPr lang="en-US" sz="800" strike="sngStrike" dirty="0"/>
          </a:p>
        </p:txBody>
      </p:sp>
      <p:sp>
        <p:nvSpPr>
          <p:cNvPr id="149" name="TextBox 148"/>
          <p:cNvSpPr txBox="1"/>
          <p:nvPr/>
        </p:nvSpPr>
        <p:spPr>
          <a:xfrm>
            <a:off x="7083719" y="5236648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Face</a:t>
            </a:r>
            <a:endParaRPr lang="en-US" sz="800" strike="sngStrike" dirty="0"/>
          </a:p>
        </p:txBody>
      </p:sp>
      <p:cxnSp>
        <p:nvCxnSpPr>
          <p:cNvPr id="151" name="Straight Connector 150"/>
          <p:cNvCxnSpPr/>
          <p:nvPr/>
        </p:nvCxnSpPr>
        <p:spPr>
          <a:xfrm>
            <a:off x="4656022" y="5206157"/>
            <a:ext cx="390874" cy="351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>
            <a:off x="2675041" y="5126516"/>
            <a:ext cx="699054" cy="5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5558884" y="5545633"/>
            <a:ext cx="545184" cy="1015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facials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085632" y="5384369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Andy Moore</a:t>
            </a:r>
          </a:p>
          <a:p>
            <a:r>
              <a:rPr lang="en-US" sz="800" strike="sngStrike" dirty="0" smtClean="0"/>
              <a:t>IBM </a:t>
            </a:r>
            <a:r>
              <a:rPr lang="en-US" sz="800" strike="sngStrike" dirty="0" err="1" smtClean="0"/>
              <a:t>Prolifics</a:t>
            </a:r>
            <a:endParaRPr lang="en-US" sz="800" strike="sngStrike" dirty="0"/>
          </a:p>
        </p:txBody>
      </p:sp>
      <p:sp>
        <p:nvSpPr>
          <p:cNvPr id="156" name="TextBox 155"/>
          <p:cNvSpPr txBox="1"/>
          <p:nvPr/>
        </p:nvSpPr>
        <p:spPr>
          <a:xfrm>
            <a:off x="3203218" y="5273077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?,Texas</a:t>
            </a:r>
            <a:endParaRPr lang="en-US" sz="800" dirty="0"/>
          </a:p>
        </p:txBody>
      </p:sp>
      <p:sp>
        <p:nvSpPr>
          <p:cNvPr id="54" name="Rectangle 53"/>
          <p:cNvSpPr/>
          <p:nvPr/>
        </p:nvSpPr>
        <p:spPr>
          <a:xfrm>
            <a:off x="2182377" y="5008079"/>
            <a:ext cx="1609964" cy="746507"/>
          </a:xfrm>
          <a:prstGeom prst="rect">
            <a:avLst/>
          </a:prstGeom>
          <a:solidFill>
            <a:srgbClr val="FFFFFF">
              <a:alpha val="85098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cxnSp>
        <p:nvCxnSpPr>
          <p:cNvPr id="160" name="Straight Connector 159"/>
          <p:cNvCxnSpPr/>
          <p:nvPr/>
        </p:nvCxnSpPr>
        <p:spPr>
          <a:xfrm flipV="1">
            <a:off x="4562357" y="5307083"/>
            <a:ext cx="570130" cy="32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846952" y="4943451"/>
            <a:ext cx="238095" cy="266667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4941603" y="4933132"/>
            <a:ext cx="515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SQ.CDCR.FBI.INESTIN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cahles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mson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thoas-is-dierte:wyland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gorbachev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,</a:t>
            </a:r>
            <a:r>
              <a:rPr lang="en-US" dirty="0"/>
              <a:t> </a:t>
            </a:r>
            <a:r>
              <a:rPr lang="en-US" sz="800" strike="sngStrike" dirty="0" smtClean="0"/>
              <a:t>skin)</a:t>
            </a:r>
            <a:endParaRPr lang="en-US" sz="800" strike="sngStrike" dirty="0"/>
          </a:p>
        </p:txBody>
      </p:sp>
      <p:sp>
        <p:nvSpPr>
          <p:cNvPr id="165" name="TextBox 164"/>
          <p:cNvSpPr txBox="1"/>
          <p:nvPr/>
        </p:nvSpPr>
        <p:spPr>
          <a:xfrm>
            <a:off x="7129415" y="4860114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Face</a:t>
            </a:r>
            <a:endParaRPr lang="en-US" sz="800" strike="sngStrike" dirty="0"/>
          </a:p>
        </p:txBody>
      </p:sp>
      <p:cxnSp>
        <p:nvCxnSpPr>
          <p:cNvPr id="166" name="Straight Connector 165"/>
          <p:cNvCxnSpPr/>
          <p:nvPr/>
        </p:nvCxnSpPr>
        <p:spPr>
          <a:xfrm>
            <a:off x="4701718" y="4829623"/>
            <a:ext cx="390874" cy="351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/>
          <p:cNvSpPr/>
          <p:nvPr/>
        </p:nvSpPr>
        <p:spPr>
          <a:xfrm>
            <a:off x="5604580" y="5169099"/>
            <a:ext cx="545184" cy="1015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facials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cxnSp>
        <p:nvCxnSpPr>
          <p:cNvPr id="168" name="Straight Connector 167"/>
          <p:cNvCxnSpPr/>
          <p:nvPr/>
        </p:nvCxnSpPr>
        <p:spPr>
          <a:xfrm flipV="1">
            <a:off x="4608053" y="4930549"/>
            <a:ext cx="570130" cy="32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3853006" y="5380799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“The </a:t>
            </a:r>
            <a:r>
              <a:rPr lang="en-US" sz="800" strike="sngStrike" dirty="0" err="1" smtClean="0"/>
              <a:t>buchter</a:t>
            </a:r>
            <a:r>
              <a:rPr lang="en-US" sz="800" strike="sngStrike" dirty="0" smtClean="0"/>
              <a:t>”</a:t>
            </a:r>
            <a:endParaRPr lang="en-US" sz="800" strike="sngStrike" dirty="0"/>
          </a:p>
        </p:txBody>
      </p:sp>
      <p:sp>
        <p:nvSpPr>
          <p:cNvPr id="170" name="TextBox 169"/>
          <p:cNvSpPr txBox="1"/>
          <p:nvPr/>
        </p:nvSpPr>
        <p:spPr>
          <a:xfrm>
            <a:off x="3937149" y="5291459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CERTIFIED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>
            <a:off x="3787428" y="6097206"/>
            <a:ext cx="5635916" cy="738211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963654" y="5601389"/>
            <a:ext cx="331521" cy="132500"/>
          </a:xfrm>
          <a:prstGeom prst="rect">
            <a:avLst/>
          </a:prstGeom>
        </p:spPr>
      </p:pic>
      <p:cxnSp>
        <p:nvCxnSpPr>
          <p:cNvPr id="173" name="Straight Connector 172"/>
          <p:cNvCxnSpPr/>
          <p:nvPr/>
        </p:nvCxnSpPr>
        <p:spPr>
          <a:xfrm flipV="1">
            <a:off x="6735997" y="5610336"/>
            <a:ext cx="695444" cy="10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73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50" y="5460708"/>
            <a:ext cx="232893" cy="351249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30" y="5452092"/>
            <a:ext cx="224846" cy="357517"/>
          </a:xfrm>
          <a:prstGeom prst="rect">
            <a:avLst/>
          </a:prstGeom>
        </p:spPr>
      </p:pic>
      <p:pic>
        <p:nvPicPr>
          <p:cNvPr id="176" name="Picture 175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88" y="5451232"/>
            <a:ext cx="224145" cy="336830"/>
          </a:xfrm>
          <a:prstGeom prst="rect">
            <a:avLst/>
          </a:prstGeom>
        </p:spPr>
      </p:pic>
      <p:cxnSp>
        <p:nvCxnSpPr>
          <p:cNvPr id="178" name="Straight Connector 177"/>
          <p:cNvCxnSpPr/>
          <p:nvPr/>
        </p:nvCxnSpPr>
        <p:spPr>
          <a:xfrm flipV="1">
            <a:off x="3234621" y="3549970"/>
            <a:ext cx="2410211" cy="13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>
            <a:stCxn id="170" idx="2"/>
            <a:endCxn id="170" idx="0"/>
          </p:cNvCxnSpPr>
          <p:nvPr/>
        </p:nvCxnSpPr>
        <p:spPr>
          <a:xfrm flipV="1">
            <a:off x="4239476" y="5291459"/>
            <a:ext cx="0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1" name="Picture 180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127" y="4276785"/>
            <a:ext cx="340454" cy="244483"/>
          </a:xfrm>
          <a:prstGeom prst="rect">
            <a:avLst/>
          </a:prstGeom>
        </p:spPr>
      </p:pic>
      <p:cxnSp>
        <p:nvCxnSpPr>
          <p:cNvPr id="183" name="Straight Connector 182"/>
          <p:cNvCxnSpPr/>
          <p:nvPr/>
        </p:nvCxnSpPr>
        <p:spPr>
          <a:xfrm flipH="1" flipV="1">
            <a:off x="5640302" y="4294714"/>
            <a:ext cx="498781" cy="257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3162" y="4292848"/>
            <a:ext cx="614619" cy="25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69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3621987" y="1161023"/>
            <a:ext cx="2465633" cy="138030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643" y="2551101"/>
            <a:ext cx="1973029" cy="24484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225" y="2323920"/>
            <a:ext cx="182992" cy="18299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3972832" y="2424143"/>
            <a:ext cx="1616932" cy="2746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756" y="2510920"/>
            <a:ext cx="1923168" cy="248863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865097" y="2331384"/>
            <a:ext cx="1830827" cy="2999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741" y="2510920"/>
            <a:ext cx="3739759" cy="24886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798235">
            <a:off x="9024974" y="3813085"/>
            <a:ext cx="1865776" cy="25143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752762" y="2238144"/>
            <a:ext cx="5437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Age 31</a:t>
            </a:r>
            <a:endParaRPr lang="en-US" sz="1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129743" y="2297185"/>
            <a:ext cx="5661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Age 28</a:t>
            </a:r>
            <a:endParaRPr lang="en-US" sz="105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2478961" y="2037523"/>
            <a:ext cx="71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6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24" y="1416679"/>
            <a:ext cx="1510019" cy="81689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47" y="2016545"/>
            <a:ext cx="375132" cy="281349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822372" y="1679258"/>
            <a:ext cx="330281" cy="826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7675" y="5427883"/>
            <a:ext cx="1315212" cy="23912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588238" y="5222722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8746294" y="5330444"/>
            <a:ext cx="407231" cy="336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6376" y="2551100"/>
            <a:ext cx="2205194" cy="245416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903047" y="2491791"/>
            <a:ext cx="1744178" cy="2626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733052" y="368829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9553575" y="2424143"/>
            <a:ext cx="118024" cy="100485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952253" y="5782453"/>
            <a:ext cx="6960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Joe/joe/!joe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907417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4877419" y="5622234"/>
            <a:ext cx="396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fleah</a:t>
            </a:r>
            <a:endParaRPr lang="en-US" sz="800" strike="sngStrike" dirty="0"/>
          </a:p>
        </p:txBody>
      </p:sp>
      <p:sp>
        <p:nvSpPr>
          <p:cNvPr id="127" name="Rectangle 126"/>
          <p:cNvSpPr/>
          <p:nvPr/>
        </p:nvSpPr>
        <p:spPr>
          <a:xfrm>
            <a:off x="4501365" y="4082396"/>
            <a:ext cx="10342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Google Sans"/>
              </a:rPr>
              <a:t>8 December 2021,</a:t>
            </a:r>
            <a:endParaRPr lang="en-US" sz="800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64" y="3734323"/>
            <a:ext cx="893184" cy="50018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297" y="5503721"/>
            <a:ext cx="320802" cy="4716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2430771" y="1170836"/>
            <a:ext cx="71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4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0853" y="1684413"/>
            <a:ext cx="1302395" cy="144943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2409409" y="1606931"/>
            <a:ext cx="1499935" cy="1490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89" y="1208239"/>
            <a:ext cx="1905000" cy="12668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408" y="1222918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381" y="4102275"/>
            <a:ext cx="2695575" cy="16954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5" y="2125074"/>
            <a:ext cx="1531038" cy="6219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50843" y="1954225"/>
            <a:ext cx="672166" cy="870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057210" y="1310823"/>
            <a:ext cx="771525" cy="373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8114735" y="1167730"/>
            <a:ext cx="971550" cy="776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9567018" y="4243712"/>
            <a:ext cx="481530" cy="709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1098" y="2617474"/>
            <a:ext cx="793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Elementary</a:t>
            </a:r>
          </a:p>
          <a:p>
            <a:r>
              <a:rPr lang="en-US" sz="1000" b="1" dirty="0" smtClean="0"/>
              <a:t>School</a:t>
            </a:r>
            <a:endParaRPr lang="en-US" sz="1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88557" y="1782497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1984 March 23</a:t>
            </a:r>
            <a:r>
              <a:rPr lang="en-US" baseline="30000" dirty="0" smtClean="0"/>
              <a:t>rd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344150" y="1354093"/>
            <a:ext cx="121501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Mainstreet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721" y="3019305"/>
            <a:ext cx="942199" cy="70961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741596" y="2799588"/>
            <a:ext cx="1031408" cy="1138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3437" y="2082656"/>
            <a:ext cx="672166" cy="870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618585" y="6368801"/>
            <a:ext cx="3776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§Sexual Aggravated Assault Appeal to Daughter for further conversation in 2033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8055" y="4690449"/>
            <a:ext cx="1496845" cy="488921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6410885" y="6274255"/>
            <a:ext cx="162547" cy="289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563739" y="6298836"/>
            <a:ext cx="104547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starware</a:t>
            </a:r>
            <a:r>
              <a:rPr lang="en-US" sz="800" strike="sngStrike" dirty="0"/>
              <a:t> 5 boy </a:t>
            </a:r>
            <a:r>
              <a:rPr lang="en-US" sz="800" strike="sngStrike" dirty="0" smtClean="0"/>
              <a:t>labor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4923" y="5473631"/>
            <a:ext cx="928913" cy="60128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4759179" y="5559409"/>
            <a:ext cx="481013" cy="623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266576" y="5452531"/>
            <a:ext cx="481013" cy="623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5186" y="5586382"/>
            <a:ext cx="422976" cy="47073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006" y="5593775"/>
            <a:ext cx="471446" cy="471446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4959356" y="5514927"/>
            <a:ext cx="228600" cy="1769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054606" y="5632676"/>
            <a:ext cx="219075" cy="2137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414659" y="5346286"/>
            <a:ext cx="241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Sap</a:t>
            </a:r>
            <a:r>
              <a:rPr lang="en-US" sz="1200" strike="sngStrike" dirty="0" err="1" smtClean="0"/>
              <a:t>.</a:t>
            </a:r>
            <a:r>
              <a:rPr lang="en-US" sz="1200" dirty="0" err="1" smtClean="0"/>
              <a:t>ATOMBOMB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hahn</a:t>
            </a:r>
            <a:r>
              <a:rPr lang="en-US" sz="800" strike="sngStrike" dirty="0" smtClean="0"/>
              <a:t>).twins</a:t>
            </a:r>
            <a:r>
              <a:rPr lang="en-US" dirty="0" smtClean="0"/>
              <a:t>.IPX.INT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184" y="5585448"/>
            <a:ext cx="320802" cy="471666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4744973" y="5477012"/>
            <a:ext cx="1260442" cy="57382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727375" y="5486677"/>
            <a:ext cx="1260442" cy="57382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5340356" y="5503721"/>
            <a:ext cx="412439" cy="4495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925993" y="5616355"/>
            <a:ext cx="887993" cy="3244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715201" y="5450098"/>
            <a:ext cx="4998951" cy="57382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005415" y="5254821"/>
            <a:ext cx="11015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Gorbachev(Karl Marx)</a:t>
            </a:r>
            <a:endParaRPr lang="en-US" sz="800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6464466" y="5129365"/>
            <a:ext cx="6960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“The Game”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6052490" y="5135826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camping</a:t>
            </a:r>
            <a:endParaRPr lang="en-US" sz="800" strike="sngStrike" dirty="0"/>
          </a:p>
        </p:txBody>
      </p:sp>
      <p:sp>
        <p:nvSpPr>
          <p:cNvPr id="78" name="Rectangle 77"/>
          <p:cNvSpPr/>
          <p:nvPr/>
        </p:nvSpPr>
        <p:spPr>
          <a:xfrm>
            <a:off x="6006305" y="5180076"/>
            <a:ext cx="1154185" cy="22886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456" y="4645278"/>
            <a:ext cx="661251" cy="495300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H="1">
            <a:off x="4085797" y="4523046"/>
            <a:ext cx="1187884" cy="48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880263" y="4678334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1984 </a:t>
            </a:r>
            <a:r>
              <a:rPr lang="en-US" dirty="0" smtClean="0"/>
              <a:t>April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2807606" y="4566099"/>
            <a:ext cx="1211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Swimming </a:t>
            </a:r>
          </a:p>
          <a:p>
            <a:r>
              <a:rPr lang="en-US" dirty="0" smtClean="0"/>
              <a:t>Certificate</a:t>
            </a:r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 flipH="1">
            <a:off x="2761002" y="4676874"/>
            <a:ext cx="1187884" cy="48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253" y="4679163"/>
            <a:ext cx="535632" cy="596106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226" y="5501018"/>
            <a:ext cx="535632" cy="596106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1839918" y="4566099"/>
            <a:ext cx="741568" cy="737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2113253" y="5229341"/>
            <a:ext cx="457142" cy="1139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1999955" y="4365921"/>
            <a:ext cx="71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Age </a:t>
            </a:r>
            <a:r>
              <a:rPr lang="en-US" dirty="0" smtClean="0"/>
              <a:t>5</a:t>
            </a:r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2026731" y="4365921"/>
            <a:ext cx="5068095" cy="19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2038904" y="5298791"/>
            <a:ext cx="5068095" cy="19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4962494" y="4701166"/>
            <a:ext cx="1620903" cy="437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735884" y="4675121"/>
            <a:ext cx="5000098" cy="445416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985" y="3689267"/>
            <a:ext cx="394502" cy="60042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09447" y="3570859"/>
            <a:ext cx="3040926" cy="63384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3253" y="3717237"/>
            <a:ext cx="535632" cy="596106"/>
          </a:xfrm>
          <a:prstGeom prst="rect">
            <a:avLst/>
          </a:prstGeom>
        </p:spPr>
      </p:pic>
      <p:sp>
        <p:nvSpPr>
          <p:cNvPr id="119" name="Rectangle 118"/>
          <p:cNvSpPr/>
          <p:nvPr/>
        </p:nvSpPr>
        <p:spPr>
          <a:xfrm>
            <a:off x="2001188" y="3380554"/>
            <a:ext cx="71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Age 5</a:t>
            </a:r>
            <a:endParaRPr lang="en-US" dirty="0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93717" y="3750752"/>
            <a:ext cx="818689" cy="456185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2893717" y="3893906"/>
            <a:ext cx="4801583" cy="997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2760950" y="3743685"/>
            <a:ext cx="4934349" cy="575210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5768099" y="3568529"/>
            <a:ext cx="627482" cy="148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6" y="1213230"/>
            <a:ext cx="620041" cy="412609"/>
          </a:xfrm>
          <a:prstGeom prst="rect">
            <a:avLst/>
          </a:prstGeom>
        </p:spPr>
      </p:pic>
      <p:cxnSp>
        <p:nvCxnSpPr>
          <p:cNvPr id="131" name="Straight Connector 130"/>
          <p:cNvCxnSpPr>
            <a:endCxn id="129" idx="3"/>
          </p:cNvCxnSpPr>
          <p:nvPr/>
        </p:nvCxnSpPr>
        <p:spPr>
          <a:xfrm flipV="1">
            <a:off x="741596" y="1419535"/>
            <a:ext cx="59801" cy="119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674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000751" y="4042556"/>
            <a:ext cx="588645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2333951"/>
            <a:ext cx="4933950" cy="22481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1009650" y="1570138"/>
            <a:ext cx="24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HOMICIDE:AUSLAENDER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38475" y="1754804"/>
            <a:ext cx="762000" cy="1597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95725" y="1677016"/>
            <a:ext cx="3167064" cy="156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9610725" y="1398173"/>
            <a:ext cx="1095375" cy="285950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7419975" y="2736622"/>
            <a:ext cx="1352550" cy="3042105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6886575" y="4249850"/>
            <a:ext cx="4876800" cy="935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48150" y="2827924"/>
            <a:ext cx="2933700" cy="8106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75" y="1664555"/>
            <a:ext cx="1470065" cy="78105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7419975" y="1398173"/>
            <a:ext cx="1524001" cy="1429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48150" y="1365368"/>
            <a:ext cx="37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JFK(MATHEW(CVPA)): </a:t>
            </a:r>
            <a:r>
              <a:rPr lang="en-US" strike="sngStrike" dirty="0" err="1" smtClean="0"/>
              <a:t>heilos-kayoulou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7207865" y="364183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ONSITE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3991097" y="2117019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OFFSITE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895725" y="1570138"/>
            <a:ext cx="1495425" cy="98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37281" y="1707199"/>
            <a:ext cx="253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).</a:t>
            </a:r>
            <a:r>
              <a:rPr lang="en-US" dirty="0" err="1" smtClean="0"/>
              <a:t>GovSchw.</a:t>
            </a:r>
            <a:r>
              <a:rPr lang="en-US" sz="900" strike="sngStrike" dirty="0" err="1" smtClean="0"/>
              <a:t>marx</a:t>
            </a:r>
            <a:r>
              <a:rPr lang="en-US" sz="900" strike="sngStrike" dirty="0" smtClean="0"/>
              <a:t>(twins)</a:t>
            </a:r>
            <a:endParaRPr lang="en-US" sz="900" strike="sngStrike" dirty="0"/>
          </a:p>
        </p:txBody>
      </p:sp>
      <p:cxnSp>
        <p:nvCxnSpPr>
          <p:cNvPr id="33" name="Straight Connector 32"/>
          <p:cNvCxnSpPr>
            <a:stCxn id="31" idx="1"/>
          </p:cNvCxnSpPr>
          <p:nvPr/>
        </p:nvCxnSpPr>
        <p:spPr>
          <a:xfrm>
            <a:off x="3337281" y="1891865"/>
            <a:ext cx="9108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456127" y="5490639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4D5156"/>
                </a:solidFill>
                <a:latin typeface="Roboto"/>
              </a:rPr>
              <a:t>Zanzibar 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429000" y="5778727"/>
            <a:ext cx="1312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senegambia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37281" y="5381625"/>
            <a:ext cx="1082319" cy="933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6" y="5490639"/>
            <a:ext cx="1905000" cy="58102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623035" y="5114721"/>
            <a:ext cx="358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Business Process Management 1776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41" y="5484053"/>
            <a:ext cx="587611" cy="58761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678004" y="2120676"/>
            <a:ext cx="5503846" cy="2606149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6315585" y="1405530"/>
            <a:ext cx="5370496" cy="4454441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950329" y="327335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43Y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734434" y="5381625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1809-1776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90715" y="582629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33Y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429000" y="565841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https://www.worldstatesmen.org/Zanzibar-constitution-1963.pdf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11" y="6145445"/>
            <a:ext cx="613464" cy="61346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72" y="6177080"/>
            <a:ext cx="918975" cy="611536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4733997" y="6229157"/>
            <a:ext cx="2124053" cy="34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rgbClr val="230050"/>
                </a:solidFill>
                <a:latin typeface="Noto Sans"/>
              </a:rPr>
              <a:t>The </a:t>
            </a:r>
            <a:r>
              <a:rPr lang="en-US" sz="800" dirty="0">
                <a:solidFill>
                  <a:srgbClr val="230050"/>
                </a:solidFill>
                <a:latin typeface="Noto Sans"/>
              </a:rPr>
              <a:t>ILO has a unique history within the UN framework.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633929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1912828"/>
            <a:ext cx="6005961" cy="4124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248" y="1866899"/>
            <a:ext cx="2755452" cy="413317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7620000" y="1638300"/>
            <a:ext cx="2933700" cy="4010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888" y="6616820"/>
            <a:ext cx="166687" cy="16668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0477500" y="6192958"/>
            <a:ext cx="438150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613231" y="6488668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“Adam” 9-1-1</a:t>
            </a:r>
            <a:endParaRPr lang="en-US" sz="800" dirty="0"/>
          </a:p>
        </p:txBody>
      </p:sp>
      <p:cxnSp>
        <p:nvCxnSpPr>
          <p:cNvPr id="28" name="Straight Connector 27"/>
          <p:cNvCxnSpPr>
            <a:endCxn id="22" idx="3"/>
          </p:cNvCxnSpPr>
          <p:nvPr/>
        </p:nvCxnSpPr>
        <p:spPr>
          <a:xfrm flipV="1">
            <a:off x="10344150" y="6596390"/>
            <a:ext cx="1026019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00" y="6368330"/>
            <a:ext cx="142875" cy="22023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10326291" y="6096139"/>
            <a:ext cx="438150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715576" y="6244848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CHECKPOINT</a:t>
            </a:r>
            <a:r>
              <a:rPr lang="en-US" dirty="0" smtClean="0"/>
              <a:t> </a:t>
            </a:r>
            <a:r>
              <a:rPr lang="en-US" sz="800" dirty="0" smtClean="0"/>
              <a:t>CHALRIE</a:t>
            </a:r>
            <a:r>
              <a:rPr lang="en-US" sz="800" strike="sngStrike" dirty="0" smtClean="0"/>
              <a:t>(store clerk)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9397788" y="6527140"/>
            <a:ext cx="63190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Romance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thresome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15041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198" y="3562201"/>
            <a:ext cx="1232655" cy="693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1604962"/>
            <a:ext cx="1999892" cy="149991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95325" y="1762125"/>
            <a:ext cx="1904642" cy="12287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86418" y="1187774"/>
            <a:ext cx="35913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§Sexual </a:t>
            </a:r>
            <a:r>
              <a:rPr lang="en-US" dirty="0" err="1" smtClean="0"/>
              <a:t>Assalet</a:t>
            </a:r>
            <a:r>
              <a:rPr lang="en-US" dirty="0" smtClean="0"/>
              <a:t> </a:t>
            </a:r>
            <a:r>
              <a:rPr lang="en-US" strike="sngStrike" dirty="0" smtClean="0"/>
              <a:t>jolly roger is a …</a:t>
            </a:r>
          </a:p>
          <a:p>
            <a:r>
              <a:rPr lang="en-US" sz="800" dirty="0"/>
              <a:t>	</a:t>
            </a:r>
            <a:r>
              <a:rPr lang="en-US" sz="800" strike="sngStrike" dirty="0" smtClean="0"/>
              <a:t>to suck my jolly</a:t>
            </a:r>
          </a:p>
          <a:p>
            <a:r>
              <a:rPr lang="en-US" sz="800" dirty="0"/>
              <a:t>	</a:t>
            </a:r>
            <a:r>
              <a:rPr lang="en-US" sz="800" strike="sngStrike" dirty="0" smtClean="0"/>
              <a:t>jolly </a:t>
            </a:r>
            <a:r>
              <a:rPr lang="en-US" sz="800" strike="sngStrike" dirty="0" err="1" smtClean="0"/>
              <a:t>rogher</a:t>
            </a:r>
            <a:r>
              <a:rPr lang="en-US" sz="800" strike="sngStrike" dirty="0" smtClean="0"/>
              <a:t> is my penis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3386418" y="2208819"/>
            <a:ext cx="35913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§Sexual </a:t>
            </a:r>
            <a:r>
              <a:rPr lang="en-US" dirty="0" err="1" smtClean="0"/>
              <a:t>Assalet</a:t>
            </a:r>
            <a:r>
              <a:rPr lang="en-US" dirty="0" smtClean="0"/>
              <a:t> </a:t>
            </a:r>
            <a:r>
              <a:rPr lang="en-US" strike="sngStrike" dirty="0" smtClean="0"/>
              <a:t>jolly roger is a …</a:t>
            </a:r>
          </a:p>
          <a:p>
            <a:r>
              <a:rPr lang="en-US" sz="800" dirty="0"/>
              <a:t>	</a:t>
            </a:r>
            <a:r>
              <a:rPr lang="en-US" sz="800" strike="sngStrike" dirty="0" smtClean="0"/>
              <a:t>to suck my jolly</a:t>
            </a:r>
          </a:p>
          <a:p>
            <a:r>
              <a:rPr lang="en-US" sz="800" dirty="0"/>
              <a:t>	</a:t>
            </a:r>
            <a:r>
              <a:rPr lang="en-US" sz="800" strike="sngStrike" dirty="0" smtClean="0"/>
              <a:t>jolly </a:t>
            </a:r>
            <a:r>
              <a:rPr lang="en-US" sz="800" strike="sngStrike" dirty="0" err="1" smtClean="0"/>
              <a:t>rogher</a:t>
            </a:r>
            <a:r>
              <a:rPr lang="en-US" sz="800" strike="sngStrike" dirty="0" smtClean="0"/>
              <a:t> is my penis</a:t>
            </a:r>
            <a:endParaRPr lang="en-US" sz="800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386418" y="1959299"/>
            <a:ext cx="5476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357562" y="3481387"/>
            <a:ext cx="6215063" cy="4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357562" y="4319587"/>
            <a:ext cx="5476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4502432"/>
            <a:ext cx="1323785" cy="165308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4908040" y="4676775"/>
            <a:ext cx="595123" cy="652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4981669" y="5314915"/>
            <a:ext cx="595123" cy="652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491350" y="4727938"/>
            <a:ext cx="595123" cy="652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588888" y="5331640"/>
            <a:ext cx="595123" cy="6521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12" y="4502432"/>
            <a:ext cx="2169413" cy="1624966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6062286" y="5127540"/>
            <a:ext cx="290889" cy="374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6138862" y="5453639"/>
            <a:ext cx="290889" cy="374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733675" y="42291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971702" y="4716643"/>
            <a:ext cx="71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3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039995" y="4040743"/>
            <a:ext cx="1954345" cy="1787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49" y="3520219"/>
            <a:ext cx="987926" cy="74094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6" y="3526047"/>
            <a:ext cx="1465139" cy="77037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32" y="3526047"/>
            <a:ext cx="742377" cy="74237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412" y="4088931"/>
            <a:ext cx="219075" cy="219075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788911" y="3657600"/>
            <a:ext cx="1288164" cy="638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060046" y="3795999"/>
            <a:ext cx="5102879" cy="277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28576" y="3584757"/>
            <a:ext cx="1192558" cy="67081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108064" y="3795999"/>
            <a:ext cx="3616791" cy="292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393561" y="3498390"/>
            <a:ext cx="5999336" cy="792960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75" name="Rectangle 74"/>
          <p:cNvSpPr/>
          <p:nvPr/>
        </p:nvSpPr>
        <p:spPr>
          <a:xfrm>
            <a:off x="3419854" y="4510084"/>
            <a:ext cx="3161921" cy="1596562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286" y="2708735"/>
            <a:ext cx="743525" cy="556926"/>
          </a:xfrm>
          <a:prstGeom prst="rect">
            <a:avLst/>
          </a:prstGeom>
        </p:spPr>
      </p:pic>
      <p:cxnSp>
        <p:nvCxnSpPr>
          <p:cNvPr id="78" name="Straight Connector 77"/>
          <p:cNvCxnSpPr>
            <a:endCxn id="76" idx="3"/>
          </p:cNvCxnSpPr>
          <p:nvPr/>
        </p:nvCxnSpPr>
        <p:spPr>
          <a:xfrm flipV="1">
            <a:off x="3284638" y="2987198"/>
            <a:ext cx="930173" cy="278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05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88" y="2526434"/>
            <a:ext cx="708085" cy="4708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025" y="1562100"/>
            <a:ext cx="2476500" cy="1847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3505785"/>
            <a:ext cx="1390650" cy="103763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285875" y="3409950"/>
            <a:ext cx="3305175" cy="11334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71525" y="1667106"/>
            <a:ext cx="3152775" cy="1224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552950" y="2841996"/>
            <a:ext cx="5219700" cy="11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10225" y="3304513"/>
            <a:ext cx="0" cy="2200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924800" y="2891131"/>
            <a:ext cx="1800225" cy="3759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Hudson Court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752975" y="3409950"/>
            <a:ext cx="152400" cy="257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419850" y="4543424"/>
            <a:ext cx="3705225" cy="1161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200650" y="4619625"/>
            <a:ext cx="238125" cy="628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5105247">
            <a:off x="5042232" y="4826227"/>
            <a:ext cx="5549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romance</a:t>
            </a:r>
            <a:endParaRPr lang="en-US" sz="8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4972050" y="4695825"/>
            <a:ext cx="733425" cy="52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664519" y="2106432"/>
            <a:ext cx="5219700" cy="11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446688" y="3304513"/>
            <a:ext cx="5840312" cy="2953411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4552950" y="4550329"/>
            <a:ext cx="182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5"/>
              </a:rPr>
              <a:t>§ 201a </a:t>
            </a:r>
            <a:r>
              <a:rPr lang="en-US" dirty="0" err="1" smtClean="0">
                <a:hlinkClick r:id="rId5"/>
              </a:rPr>
              <a:t>Stobering</a:t>
            </a:r>
            <a:r>
              <a:rPr lang="en-US" dirty="0">
                <a:hlinkClick r:id="rId5"/>
              </a:rPr>
              <a:t> 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810750" y="4996417"/>
            <a:ext cx="22220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PENTAGON VIRIGN MARY.CHERRTTREE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4375713" y="29394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963025" y="5451519"/>
            <a:ext cx="10727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Sound on  Penthouse</a:t>
            </a:r>
            <a:endParaRPr lang="en-US" sz="800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184" y="4812451"/>
            <a:ext cx="162206" cy="12149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10350" y="4404981"/>
            <a:ext cx="32036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CHALRIE</a:t>
            </a:r>
          </a:p>
          <a:p>
            <a:r>
              <a:rPr lang="en-US" dirty="0" smtClean="0"/>
              <a:t>HOMICDIE:LUX:VHS </a:t>
            </a:r>
            <a:r>
              <a:rPr lang="en-US" strike="sngStrike" dirty="0" smtClean="0"/>
              <a:t>“romance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IPX </a:t>
            </a:r>
            <a:r>
              <a:rPr lang="en-US" strike="sngStrike" dirty="0" smtClean="0"/>
              <a:t>once upon a time in </a:t>
            </a:r>
            <a:r>
              <a:rPr lang="en-US" strike="sngStrike" dirty="0" err="1" smtClean="0"/>
              <a:t>america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94" y="3691001"/>
            <a:ext cx="857480" cy="85748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8" y="3428999"/>
            <a:ext cx="742950" cy="111442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3973672" y="3733800"/>
            <a:ext cx="1226978" cy="46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2500314" y="3976687"/>
            <a:ext cx="6738936" cy="95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1885950" y="4371917"/>
            <a:ext cx="1128945" cy="154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809" y="1524924"/>
            <a:ext cx="1056951" cy="131987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4752975" y="3505785"/>
            <a:ext cx="425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HOMICDIE:NANA.§Sex</a:t>
            </a:r>
            <a:r>
              <a:rPr lang="en-US" dirty="0" smtClean="0"/>
              <a:t> </a:t>
            </a:r>
            <a:r>
              <a:rPr lang="en-US" dirty="0" err="1" smtClean="0"/>
              <a:t>Asssulte</a:t>
            </a:r>
            <a:r>
              <a:rPr lang="en-US" dirty="0" smtClean="0"/>
              <a:t>  BPM  </a:t>
            </a:r>
            <a:r>
              <a:rPr lang="en-US" sz="800" strike="sngStrike" dirty="0" smtClean="0"/>
              <a:t>“!romance”</a:t>
            </a:r>
            <a:endParaRPr lang="en-US" sz="800" strike="sngStrike" dirty="0"/>
          </a:p>
        </p:txBody>
      </p:sp>
      <p:sp>
        <p:nvSpPr>
          <p:cNvPr id="71" name="Rectangle 70"/>
          <p:cNvSpPr/>
          <p:nvPr/>
        </p:nvSpPr>
        <p:spPr>
          <a:xfrm>
            <a:off x="4584760" y="1766577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HOMICDIE:NANA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857" y="2262501"/>
            <a:ext cx="545348" cy="542924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4791075" y="2381250"/>
            <a:ext cx="1009650" cy="104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554" name="Picture 2" descr="Roxette: It Must Have Been Love (Music Video 1990) - IMDb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98" y="7410900"/>
            <a:ext cx="57542" cy="5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WebSphere Portal installation (3/4) - IBM WebSphere Portal for  Multiplatforms V5 Handbook [Book]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41" y="2493016"/>
            <a:ext cx="1017655" cy="78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33" y="2488853"/>
            <a:ext cx="848318" cy="636238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V="1">
            <a:off x="3838575" y="2724150"/>
            <a:ext cx="3333750" cy="866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5484205" y="2619375"/>
            <a:ext cx="2554895" cy="377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V="1">
            <a:off x="4324350" y="2767923"/>
            <a:ext cx="1765717" cy="1345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500303" y="2033615"/>
            <a:ext cx="243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MATHEW(CIA:LANGLEY)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8897554" y="2238288"/>
            <a:ext cx="827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2005 </a:t>
            </a:r>
            <a:r>
              <a:rPr lang="en-US" sz="800" strike="sngStrike" dirty="0" err="1" smtClean="0"/>
              <a:t>petersson</a:t>
            </a:r>
            <a:endParaRPr lang="en-US" sz="800" strike="sngStrike" dirty="0"/>
          </a:p>
        </p:txBody>
      </p:sp>
      <p:sp>
        <p:nvSpPr>
          <p:cNvPr id="89" name="Oval 88"/>
          <p:cNvSpPr/>
          <p:nvPr/>
        </p:nvSpPr>
        <p:spPr>
          <a:xfrm>
            <a:off x="6962775" y="3079103"/>
            <a:ext cx="311594" cy="1879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/>
          <p:cNvCxnSpPr>
            <a:endCxn id="89" idx="1"/>
          </p:cNvCxnSpPr>
          <p:nvPr/>
        </p:nvCxnSpPr>
        <p:spPr>
          <a:xfrm>
            <a:off x="5079819" y="2739283"/>
            <a:ext cx="1928588" cy="36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70" y="5108576"/>
            <a:ext cx="602435" cy="602435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3096988" y="5115218"/>
            <a:ext cx="1103538" cy="38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35368" y="4853437"/>
            <a:ext cx="72766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KING(IPX </a:t>
            </a:r>
            <a:r>
              <a:rPr lang="en-US" dirty="0" err="1" smtClean="0"/>
              <a:t>Backerfield</a:t>
            </a:r>
            <a:r>
              <a:rPr lang="en-US" dirty="0" smtClean="0"/>
              <a:t>/</a:t>
            </a:r>
            <a:r>
              <a:rPr lang="en-US" dirty="0" err="1" smtClean="0"/>
              <a:t>Horden-Karlrueh</a:t>
            </a:r>
            <a:r>
              <a:rPr lang="en-US" dirty="0" smtClean="0"/>
              <a:t>).CPVA.US-</a:t>
            </a:r>
            <a:r>
              <a:rPr lang="en-US" dirty="0" err="1" smtClean="0"/>
              <a:t>PREISENT.</a:t>
            </a:r>
            <a:r>
              <a:rPr lang="en-US" strike="sngStrike" dirty="0" err="1" smtClean="0"/>
              <a:t>cisoci.motnr.sam</a:t>
            </a:r>
            <a:endParaRPr lang="en-US" strike="sngStrike" dirty="0" smtClean="0"/>
          </a:p>
          <a:p>
            <a:r>
              <a:rPr lang="en-US" sz="800" strike="sngStrike" dirty="0" smtClean="0"/>
              <a:t>Message from SAM</a:t>
            </a:r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meiha,friend</a:t>
            </a:r>
            <a:r>
              <a:rPr lang="en-US" sz="800" strike="sngStrike" dirty="0" smtClean="0"/>
              <a:t>; person lives in back </a:t>
            </a:r>
            <a:r>
              <a:rPr lang="en-US" sz="800" strike="sngStrike" dirty="0" err="1" smtClean="0"/>
              <a:t>sommer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7" name="Oval 96"/>
          <p:cNvSpPr/>
          <p:nvPr/>
        </p:nvSpPr>
        <p:spPr>
          <a:xfrm>
            <a:off x="371475" y="5556357"/>
            <a:ext cx="811207" cy="68815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29" y="1355239"/>
            <a:ext cx="1485116" cy="1532156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20189" y="1226391"/>
            <a:ext cx="1466437" cy="1880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039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" y="1414462"/>
            <a:ext cx="2143125" cy="21431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1950" y="1504950"/>
            <a:ext cx="2667000" cy="2133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548" y="1953298"/>
            <a:ext cx="1123501" cy="168525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32" y="2896173"/>
            <a:ext cx="742377" cy="74237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848548" y="3790950"/>
            <a:ext cx="5705027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38550" y="2031152"/>
            <a:ext cx="2743200" cy="1740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848548" y="1939990"/>
            <a:ext cx="5485952" cy="1698559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notesLE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3739010" y="1810423"/>
            <a:ext cx="5705027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39010" y="1445853"/>
            <a:ext cx="4237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</a:t>
            </a:r>
            <a:r>
              <a:rPr lang="en-US" dirty="0" smtClean="0"/>
              <a:t>CHARLIE(HOMICIDE:LUX:VHS)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154" y="4133850"/>
            <a:ext cx="411316" cy="41131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484691" y="4030423"/>
            <a:ext cx="8643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Roboto"/>
                <a:hlinkClick r:id="rId6"/>
              </a:rPr>
              <a:t>Doug McMillon</a:t>
            </a:r>
            <a:endParaRPr lang="en-US" sz="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160" y="4232052"/>
            <a:ext cx="232879" cy="31311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848548" y="4030423"/>
            <a:ext cx="1380677" cy="777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39010" y="3741976"/>
            <a:ext cx="67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PAUL</a:t>
            </a:r>
            <a:endParaRPr lang="en-US" b="1" dirty="0"/>
          </a:p>
        </p:txBody>
      </p:sp>
      <p:cxnSp>
        <p:nvCxnSpPr>
          <p:cNvPr id="30" name="Straight Connector 29"/>
          <p:cNvCxnSpPr>
            <a:stCxn id="26" idx="1"/>
          </p:cNvCxnSpPr>
          <p:nvPr/>
        </p:nvCxnSpPr>
        <p:spPr>
          <a:xfrm>
            <a:off x="3739010" y="3926642"/>
            <a:ext cx="1759010" cy="95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59710" y="3952877"/>
            <a:ext cx="3373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PX MILITARY</a:t>
            </a:r>
            <a:r>
              <a:rPr lang="en-US" sz="3600" strike="sngStrike" dirty="0" smtClean="0"/>
              <a:t> </a:t>
            </a:r>
            <a:r>
              <a:rPr lang="en-US" sz="800" strike="sngStrike" dirty="0" err="1" smtClean="0"/>
              <a:t>werkaufs!walmart</a:t>
            </a:r>
            <a:endParaRPr lang="en-US" sz="800" strike="sngStrike" dirty="0"/>
          </a:p>
        </p:txBody>
      </p:sp>
      <p:sp>
        <p:nvSpPr>
          <p:cNvPr id="64" name="Rectangle 63"/>
          <p:cNvSpPr/>
          <p:nvPr/>
        </p:nvSpPr>
        <p:spPr>
          <a:xfrm>
            <a:off x="3858522" y="4030423"/>
            <a:ext cx="1745818" cy="609806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3858522" y="4734131"/>
            <a:ext cx="5705027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38924" y="4388609"/>
            <a:ext cx="2531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 CPVA </a:t>
            </a:r>
            <a:r>
              <a:rPr lang="en-US" strike="sngStrike" dirty="0" smtClean="0"/>
              <a:t>toysrus.int</a:t>
            </a:r>
            <a:endParaRPr lang="en-US" strike="sngStrike" dirty="0"/>
          </a:p>
        </p:txBody>
      </p:sp>
      <p:sp>
        <p:nvSpPr>
          <p:cNvPr id="69" name="Rectangle 68"/>
          <p:cNvSpPr/>
          <p:nvPr/>
        </p:nvSpPr>
        <p:spPr>
          <a:xfrm>
            <a:off x="5766030" y="4494045"/>
            <a:ext cx="2311170" cy="175374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-19414" y="10946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574" y="4837912"/>
            <a:ext cx="1561400" cy="82849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908749" y="4837912"/>
            <a:ext cx="1013329" cy="21544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Siemens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749" y="5074483"/>
            <a:ext cx="994791" cy="66198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340918" y="4880642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Auschwitz</a:t>
            </a:r>
            <a:endParaRPr lang="en-US" sz="800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538" y="4825471"/>
            <a:ext cx="1674540" cy="937742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3781872" y="5878630"/>
            <a:ext cx="5705027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3028950" y="5053356"/>
            <a:ext cx="609600" cy="11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20426649">
            <a:off x="3024060" y="4901942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moving</a:t>
            </a:r>
            <a:endParaRPr lang="en-US" sz="800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38" y="4806405"/>
            <a:ext cx="715280" cy="95336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168" y="5042471"/>
            <a:ext cx="416875" cy="565913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73" name="Straight Connector 72"/>
          <p:cNvCxnSpPr/>
          <p:nvPr/>
        </p:nvCxnSpPr>
        <p:spPr>
          <a:xfrm>
            <a:off x="7532421" y="5053356"/>
            <a:ext cx="638478" cy="3711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7540362" y="4845896"/>
            <a:ext cx="727338" cy="913875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34" y="5940291"/>
            <a:ext cx="440184" cy="559631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3539914" y="6055186"/>
            <a:ext cx="917556" cy="463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4854456" y="5888155"/>
            <a:ext cx="805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Daimler Truck North America President &amp; CEO, John O'Leary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H="1" flipV="1">
            <a:off x="3739010" y="5888155"/>
            <a:ext cx="2027020" cy="64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967" y="5908170"/>
            <a:ext cx="548686" cy="691344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5808892" y="6055186"/>
            <a:ext cx="706451" cy="4493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3781872" y="5892781"/>
            <a:ext cx="2613551" cy="631490"/>
          </a:xfrm>
          <a:prstGeom prst="rect">
            <a:avLst/>
          </a:prstGeom>
          <a:solidFill>
            <a:srgbClr val="FFFFFF">
              <a:alpha val="94902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91" name="TextBox 90"/>
          <p:cNvSpPr txBox="1"/>
          <p:nvPr/>
        </p:nvSpPr>
        <p:spPr>
          <a:xfrm>
            <a:off x="3708224" y="6305070"/>
            <a:ext cx="1976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Last TV and Computer  before leaving 2015</a:t>
            </a:r>
            <a:endParaRPr lang="en-US" sz="800" strike="sngStrike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56835" y="5948601"/>
            <a:ext cx="752381" cy="390476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4465450" y="5892782"/>
            <a:ext cx="727338" cy="494412"/>
          </a:xfrm>
          <a:prstGeom prst="rect">
            <a:avLst/>
          </a:prstGeom>
          <a:solidFill>
            <a:srgbClr val="FFFFFF">
              <a:alpha val="92157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notes</a:t>
            </a:r>
            <a:endParaRPr lang="en-US" strike="sngStrike" dirty="0"/>
          </a:p>
        </p:txBody>
      </p:sp>
      <p:sp>
        <p:nvSpPr>
          <p:cNvPr id="99" name="TextBox 98"/>
          <p:cNvSpPr txBox="1"/>
          <p:nvPr/>
        </p:nvSpPr>
        <p:spPr>
          <a:xfrm flipH="1">
            <a:off x="4496407" y="5986355"/>
            <a:ext cx="818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ATOMCLOCK</a:t>
            </a:r>
            <a:endParaRPr lang="en-US" sz="800" dirty="0"/>
          </a:p>
        </p:txBody>
      </p:sp>
      <p:sp>
        <p:nvSpPr>
          <p:cNvPr id="100" name="Rectangle 99"/>
          <p:cNvSpPr/>
          <p:nvPr/>
        </p:nvSpPr>
        <p:spPr>
          <a:xfrm>
            <a:off x="8362950" y="5878630"/>
            <a:ext cx="1190625" cy="2613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Quartz Circle</a:t>
            </a:r>
            <a:endParaRPr lang="en-US" sz="1100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992" y="4064751"/>
            <a:ext cx="518268" cy="518268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>
            <a:off x="4120826" y="4133850"/>
            <a:ext cx="1194078" cy="360195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42" y="5910050"/>
            <a:ext cx="618902" cy="541539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730" y="5910051"/>
            <a:ext cx="678990" cy="589872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>
            <a:off x="10086975" y="4030423"/>
            <a:ext cx="333375" cy="1141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7927035" y="3758410"/>
            <a:ext cx="379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CHECKPOINT CHARLIE(HOMICIDE:LUX)</a:t>
            </a:r>
            <a:endParaRPr lang="en-US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79" y="2636606"/>
            <a:ext cx="656871" cy="795329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9654035" y="1819948"/>
            <a:ext cx="21627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1990 CHECKPOIN CHALRI(§Child </a:t>
            </a:r>
            <a:r>
              <a:rPr lang="en-US" sz="900" dirty="0" err="1" smtClean="0"/>
              <a:t>Traffking</a:t>
            </a:r>
            <a:r>
              <a:rPr lang="en-US" sz="900" dirty="0" smtClean="0"/>
              <a:t>)</a:t>
            </a:r>
          </a:p>
          <a:p>
            <a:r>
              <a:rPr lang="en-US" sz="900" dirty="0" smtClean="0"/>
              <a:t>IPX CONSTITUION&lt;&lt;COPY&gt;&gt;</a:t>
            </a:r>
          </a:p>
          <a:p>
            <a:r>
              <a:rPr lang="en-US" sz="900" dirty="0" smtClean="0"/>
              <a:t>IPX HOCE:LUX:VHS&lt;&lt;COPY&gt;&gt; </a:t>
            </a:r>
            <a:r>
              <a:rPr lang="en-US" sz="900" strike="sngStrike" dirty="0" err="1" smtClean="0"/>
              <a:t>pxl</a:t>
            </a:r>
            <a:r>
              <a:rPr lang="en-US" sz="900" strike="sngStrike" dirty="0" smtClean="0"/>
              <a:t> camera </a:t>
            </a:r>
            <a:endParaRPr lang="en-US" sz="900" strike="sngStrike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05607" y="4156391"/>
            <a:ext cx="1244444" cy="1511111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 flipV="1">
            <a:off x="15409880" y="6645333"/>
            <a:ext cx="587120" cy="107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2" name="Picture 2" descr="PXL2000 Pixel Movies on Audio Cassette + New Upgrades &amp; Mods | RetroFixes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82" y="2937461"/>
            <a:ext cx="1132770" cy="59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TextBox 115"/>
          <p:cNvSpPr txBox="1"/>
          <p:nvPr/>
        </p:nvSpPr>
        <p:spPr>
          <a:xfrm>
            <a:off x="4306652" y="1935074"/>
            <a:ext cx="53693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HOMCI:IS-A-BELL(soviet union, SQ.AIRFIEL.COLEMAN.MATERIALS(</a:t>
            </a:r>
            <a:r>
              <a:rPr lang="en-US" dirty="0" err="1" smtClean="0"/>
              <a:t>tape:casset:video</a:t>
            </a:r>
            <a:r>
              <a:rPr lang="en-US" dirty="0" smtClean="0"/>
              <a:t> IPX WAR(</a:t>
            </a:r>
            <a:r>
              <a:rPr lang="en-US" sz="800" strike="sngStrike" dirty="0" smtClean="0"/>
              <a:t>midi</a:t>
            </a:r>
            <a:r>
              <a:rPr lang="en-US" dirty="0" smtClean="0"/>
              <a:t>))</a:t>
            </a:r>
          </a:p>
          <a:p>
            <a:r>
              <a:rPr lang="en-US" dirty="0" smtClean="0"/>
              <a:t>CPVA.</a:t>
            </a:r>
            <a:r>
              <a:rPr lang="en-US" strike="sngStrike" dirty="0" err="1" smtClean="0"/>
              <a:t>putin</a:t>
            </a:r>
            <a:r>
              <a:rPr lang="en-US" strike="sngStrike" dirty="0" smtClean="0"/>
              <a:t>.</a:t>
            </a:r>
            <a:r>
              <a:rPr lang="en-US" dirty="0" smtClean="0"/>
              <a:t>!PAUL</a:t>
            </a:r>
            <a:endParaRPr lang="en-US" dirty="0"/>
          </a:p>
        </p:txBody>
      </p:sp>
      <p:cxnSp>
        <p:nvCxnSpPr>
          <p:cNvPr id="118" name="Straight Connector 117"/>
          <p:cNvCxnSpPr/>
          <p:nvPr/>
        </p:nvCxnSpPr>
        <p:spPr>
          <a:xfrm>
            <a:off x="5804967" y="2801110"/>
            <a:ext cx="1224483" cy="760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AutoShape 4" descr="Putin's Stasi spy ID pass found in Germany - BBC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028" y="3036933"/>
            <a:ext cx="749007" cy="504825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9763479" y="4825470"/>
            <a:ext cx="723546" cy="6895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6353653" y="6009309"/>
            <a:ext cx="1723547" cy="8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451746" y="1130472"/>
            <a:ext cx="537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INFIDA ATOMBOMO(SQ.ELECTRICCHAIR(</a:t>
            </a:r>
            <a:r>
              <a:rPr lang="en-US" strike="sngStrike" dirty="0" err="1" smtClean="0"/>
              <a:t>curlfries</a:t>
            </a:r>
            <a:r>
              <a:rPr lang="en-US" dirty="0" smtClean="0"/>
              <a:t>)SF</a:t>
            </a:r>
            <a:endParaRPr lang="en-US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15988" y="4040046"/>
            <a:ext cx="232685" cy="310246"/>
          </a:xfrm>
          <a:prstGeom prst="rect">
            <a:avLst/>
          </a:prstGeom>
        </p:spPr>
      </p:pic>
      <p:cxnSp>
        <p:nvCxnSpPr>
          <p:cNvPr id="30721" name="Straight Connector 30720"/>
          <p:cNvCxnSpPr/>
          <p:nvPr/>
        </p:nvCxnSpPr>
        <p:spPr>
          <a:xfrm flipV="1">
            <a:off x="5498020" y="3025594"/>
            <a:ext cx="2067205" cy="61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4" name="Picture 3072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73" y="2630016"/>
            <a:ext cx="821350" cy="546571"/>
          </a:xfrm>
          <a:prstGeom prst="rect">
            <a:avLst/>
          </a:prstGeom>
        </p:spPr>
      </p:pic>
      <p:sp>
        <p:nvSpPr>
          <p:cNvPr id="30725" name="TextBox 30724"/>
          <p:cNvSpPr txBox="1"/>
          <p:nvPr/>
        </p:nvSpPr>
        <p:spPr>
          <a:xfrm>
            <a:off x="7187264" y="2734715"/>
            <a:ext cx="8883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Emea.basf.deere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726" name="Rectangle 30725"/>
          <p:cNvSpPr/>
          <p:nvPr/>
        </p:nvSpPr>
        <p:spPr>
          <a:xfrm>
            <a:off x="5897300" y="3270326"/>
            <a:ext cx="1554446" cy="1915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7" name="TextBox 30726"/>
          <p:cNvSpPr txBox="1"/>
          <p:nvPr/>
        </p:nvSpPr>
        <p:spPr>
          <a:xfrm>
            <a:off x="4437422" y="1133704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LEVEL: v2.FBI:KIDNAPPING</a:t>
            </a:r>
            <a:endParaRPr lang="en-US" b="1" dirty="0"/>
          </a:p>
        </p:txBody>
      </p:sp>
      <p:cxnSp>
        <p:nvCxnSpPr>
          <p:cNvPr id="30729" name="Straight Arrow Connector 30728"/>
          <p:cNvCxnSpPr>
            <a:stCxn id="30727" idx="2"/>
            <a:endCxn id="47" idx="2"/>
          </p:cNvCxnSpPr>
          <p:nvPr/>
        </p:nvCxnSpPr>
        <p:spPr>
          <a:xfrm>
            <a:off x="5806547" y="1503036"/>
            <a:ext cx="784977" cy="213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1" name="Picture 3073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257" y="3477887"/>
            <a:ext cx="215634" cy="269274"/>
          </a:xfrm>
          <a:prstGeom prst="rect">
            <a:avLst/>
          </a:prstGeom>
        </p:spPr>
      </p:pic>
      <p:cxnSp>
        <p:nvCxnSpPr>
          <p:cNvPr id="30733" name="Straight Connector 30732"/>
          <p:cNvCxnSpPr/>
          <p:nvPr/>
        </p:nvCxnSpPr>
        <p:spPr>
          <a:xfrm flipV="1">
            <a:off x="6395423" y="3408427"/>
            <a:ext cx="525610" cy="389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4" name="Picture 3073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313" y="3544318"/>
            <a:ext cx="218423" cy="145351"/>
          </a:xfrm>
          <a:prstGeom prst="rect">
            <a:avLst/>
          </a:prstGeom>
        </p:spPr>
      </p:pic>
      <p:cxnSp>
        <p:nvCxnSpPr>
          <p:cNvPr id="30736" name="Straight Connector 30735"/>
          <p:cNvCxnSpPr/>
          <p:nvPr/>
        </p:nvCxnSpPr>
        <p:spPr>
          <a:xfrm flipV="1">
            <a:off x="6313590" y="3477887"/>
            <a:ext cx="1218831" cy="2563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37" name="Picture 3073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505" y="4952566"/>
            <a:ext cx="665823" cy="37286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210" y="4713493"/>
            <a:ext cx="335578" cy="187924"/>
          </a:xfrm>
          <a:prstGeom prst="rect">
            <a:avLst/>
          </a:prstGeom>
        </p:spPr>
      </p:pic>
      <p:pic>
        <p:nvPicPr>
          <p:cNvPr id="30738" name="Picture 30737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723606" y="4218184"/>
            <a:ext cx="726738" cy="447223"/>
          </a:xfrm>
          <a:prstGeom prst="rect">
            <a:avLst/>
          </a:prstGeom>
        </p:spPr>
      </p:pic>
      <p:pic>
        <p:nvPicPr>
          <p:cNvPr id="30739" name="Picture 30738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132" y="5558374"/>
            <a:ext cx="1275181" cy="705150"/>
          </a:xfrm>
          <a:prstGeom prst="rect">
            <a:avLst/>
          </a:prstGeom>
        </p:spPr>
      </p:pic>
      <p:cxnSp>
        <p:nvCxnSpPr>
          <p:cNvPr id="30741" name="Straight Arrow Connector 30740"/>
          <p:cNvCxnSpPr>
            <a:endCxn id="146" idx="1"/>
          </p:cNvCxnSpPr>
          <p:nvPr/>
        </p:nvCxnSpPr>
        <p:spPr>
          <a:xfrm flipV="1">
            <a:off x="10470328" y="4807455"/>
            <a:ext cx="835882" cy="117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44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447" y="3891460"/>
            <a:ext cx="2653553" cy="199016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64023" y="2931460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Hoody Doody Audience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85845" y="6099308"/>
            <a:ext cx="2901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Edwin Johnson Television Set</a:t>
            </a:r>
          </a:p>
          <a:p>
            <a:r>
              <a:rPr lang="en-US" dirty="0" smtClean="0"/>
              <a:t>Philip </a:t>
            </a:r>
            <a:r>
              <a:rPr lang="en-US" dirty="0" err="1" smtClean="0"/>
              <a:t>Phonson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516" y="3658100"/>
            <a:ext cx="828952" cy="72600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627094" y="3550024"/>
            <a:ext cx="1355374" cy="104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903" y="1187533"/>
            <a:ext cx="1580952" cy="19619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158" y="1684917"/>
            <a:ext cx="1077291" cy="13043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808413" y="1438835"/>
            <a:ext cx="1383587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808413" y="3824226"/>
            <a:ext cx="1383587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68" y="1856864"/>
            <a:ext cx="1011155" cy="46293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514443" y="1392682"/>
            <a:ext cx="77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Water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10923384" y="1655860"/>
            <a:ext cx="1363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N. </a:t>
            </a:r>
            <a:r>
              <a:rPr lang="en-US" dirty="0" err="1"/>
              <a:t>Braciforte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7353849" y="1389155"/>
            <a:ext cx="1500183" cy="58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415389" y="4570538"/>
            <a:ext cx="5704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845" y="3891460"/>
            <a:ext cx="1580952" cy="196190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941431" y="3128909"/>
            <a:ext cx="2901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Edwin Johnson Television Set</a:t>
            </a:r>
          </a:p>
          <a:p>
            <a:r>
              <a:rPr lang="en-US" dirty="0" smtClean="0"/>
              <a:t>Free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027402" y="1852070"/>
            <a:ext cx="1290918" cy="18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4380603" y="1852070"/>
            <a:ext cx="1078903" cy="485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228" y="1206240"/>
            <a:ext cx="1100978" cy="62438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027402" y="2088333"/>
            <a:ext cx="1296383" cy="735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941635" y="2229734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168588" y="2599066"/>
            <a:ext cx="5607733" cy="105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941431" y="3149438"/>
            <a:ext cx="3080240" cy="302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9106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737" y="2362880"/>
            <a:ext cx="2143125" cy="21431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902494" y="2256002"/>
            <a:ext cx="2667000" cy="2133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-19414" y="10946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15409880" y="6645333"/>
            <a:ext cx="587120" cy="107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AutoShape 4" descr="Putin's Stasi spy ID pass found in Germany - BBC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62" y="3120117"/>
            <a:ext cx="1385888" cy="138588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133850" y="3120117"/>
            <a:ext cx="2228850" cy="1133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61" y="3120118"/>
            <a:ext cx="1874181" cy="138588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375863" y="1924050"/>
            <a:ext cx="1200150" cy="3286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62" y="3120118"/>
            <a:ext cx="1376364" cy="13763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715000" y="4496482"/>
            <a:ext cx="29578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!TALK</a:t>
            </a:r>
            <a:endParaRPr lang="en-US" sz="9600" dirty="0"/>
          </a:p>
        </p:txBody>
      </p:sp>
      <p:sp>
        <p:nvSpPr>
          <p:cNvPr id="19" name="TextBox 18"/>
          <p:cNvSpPr txBox="1"/>
          <p:nvPr/>
        </p:nvSpPr>
        <p:spPr>
          <a:xfrm>
            <a:off x="5848350" y="1710294"/>
            <a:ext cx="38846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ATOMCLOIC(FBI:WMD for ATOMBOMB)</a:t>
            </a:r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mciha</a:t>
            </a:r>
            <a:r>
              <a:rPr lang="en-US" sz="800" strike="sngStrike" dirty="0" smtClean="0"/>
              <a:t>).dead</a:t>
            </a:r>
            <a:endParaRPr lang="en-US" sz="800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895850" y="4695825"/>
            <a:ext cx="4837153" cy="1276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3490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-19414" y="10946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15409880" y="6645333"/>
            <a:ext cx="587120" cy="107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AutoShape 4" descr="Putin's Stasi spy ID pass found in Germany - BBC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25" y="3895725"/>
            <a:ext cx="2628900" cy="1743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37" y="2360042"/>
            <a:ext cx="2619375" cy="17430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810124" y="1695388"/>
            <a:ext cx="1247775" cy="255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30" y="3856637"/>
            <a:ext cx="3171825" cy="17821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1695388"/>
            <a:ext cx="2743200" cy="153619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952625" y="3343275"/>
            <a:ext cx="2014537" cy="1552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53300" y="3581400"/>
            <a:ext cx="2219325" cy="1238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" y="3895725"/>
            <a:ext cx="1130812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84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7984757" y="2863462"/>
            <a:ext cx="286407" cy="18286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c5</a:t>
            </a:r>
            <a:endParaRPr lang="en-US" sz="800" dirty="0"/>
          </a:p>
        </p:txBody>
      </p:sp>
      <p:sp>
        <p:nvSpPr>
          <p:cNvPr id="50" name="Oval 49"/>
          <p:cNvSpPr/>
          <p:nvPr/>
        </p:nvSpPr>
        <p:spPr>
          <a:xfrm>
            <a:off x="234328" y="1428650"/>
            <a:ext cx="525658" cy="361444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831" y="1446393"/>
            <a:ext cx="1752600" cy="2609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585" y="2065922"/>
            <a:ext cx="516846" cy="38713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251530" y="2059012"/>
            <a:ext cx="540585" cy="4608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40327" y="1489515"/>
            <a:ext cx="2510846" cy="25451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6273" y="4903491"/>
            <a:ext cx="132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Mother: Pot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27102" y="4893508"/>
            <a:ext cx="927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CHECKPOINT CHARLIE(POT): </a:t>
            </a:r>
            <a:r>
              <a:rPr lang="en-US" dirty="0" err="1" smtClean="0"/>
              <a:t>Brandenburder</a:t>
            </a:r>
            <a:r>
              <a:rPr lang="en-US" dirty="0" smtClean="0"/>
              <a:t> Tor in (Pot)</a:t>
            </a:r>
            <a:r>
              <a:rPr lang="en-US" dirty="0" err="1" smtClean="0"/>
              <a:t>sdam</a:t>
            </a:r>
            <a:r>
              <a:rPr lang="en-US" dirty="0" smtClean="0"/>
              <a:t> where Ronald Reagan was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6273" y="5217349"/>
            <a:ext cx="18918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Mother: !</a:t>
            </a:r>
            <a:r>
              <a:rPr lang="en-US" dirty="0" err="1" smtClean="0"/>
              <a:t>Monkies</a:t>
            </a:r>
            <a:endParaRPr lang="en-US" dirty="0" smtClean="0"/>
          </a:p>
          <a:p>
            <a:r>
              <a:rPr lang="en-US" dirty="0" smtClean="0"/>
              <a:t>Mother: 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522205" y="4903491"/>
            <a:ext cx="615227" cy="748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48" y="5249804"/>
            <a:ext cx="248516" cy="33687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432" y="4940264"/>
            <a:ext cx="248516" cy="33687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026093" y="4981829"/>
            <a:ext cx="401009" cy="137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61690" y="5314240"/>
            <a:ext cx="400374" cy="184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373091" y="2341418"/>
            <a:ext cx="1593273" cy="116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525491" y="2493818"/>
            <a:ext cx="1593273" cy="116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677891" y="2646218"/>
            <a:ext cx="1593273" cy="1163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155291" y="2341418"/>
            <a:ext cx="1115873" cy="886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815854" y="2653175"/>
            <a:ext cx="1115873" cy="886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438028" y="2923309"/>
            <a:ext cx="1115873" cy="886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214255" y="1704109"/>
            <a:ext cx="3823854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079089" y="2876650"/>
            <a:ext cx="152982" cy="151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480877" y="2599549"/>
            <a:ext cx="152982" cy="151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6909373" y="1576596"/>
            <a:ext cx="697353" cy="1041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839200" y="2341418"/>
            <a:ext cx="39367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Incline: zombie  GAS(Rudolf-</a:t>
            </a:r>
            <a:r>
              <a:rPr lang="en-US" dirty="0" err="1" smtClean="0"/>
              <a:t>deisl</a:t>
            </a:r>
            <a:r>
              <a:rPr lang="en-US" dirty="0" smtClean="0"/>
              <a:t>-</a:t>
            </a:r>
            <a:r>
              <a:rPr lang="en-US" dirty="0" err="1" smtClean="0"/>
              <a:t>strast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Hand down </a:t>
            </a:r>
            <a:r>
              <a:rPr lang="en-US" sz="800" strike="sngStrike" dirty="0" err="1" smtClean="0"/>
              <a:t>densie</a:t>
            </a:r>
            <a:r>
              <a:rPr lang="en-US" sz="800" strike="sngStrike" dirty="0" smtClean="0"/>
              <a:t> pants </a:t>
            </a:r>
            <a:r>
              <a:rPr lang="en-US" sz="800" strike="sngStrike" dirty="0" err="1" smtClean="0"/>
              <a:t>finging</a:t>
            </a:r>
            <a:r>
              <a:rPr lang="en-US" sz="800" strike="sngStrike" dirty="0" smtClean="0"/>
              <a:t>, pants zipper(cheap pants)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839200" y="2097552"/>
            <a:ext cx="148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VIGINA.MARY</a:t>
            </a:r>
            <a:endParaRPr lang="en-US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8271164" y="1704109"/>
            <a:ext cx="899730" cy="97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170894" y="2863463"/>
            <a:ext cx="5194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Damiler</a:t>
            </a:r>
            <a:r>
              <a:rPr lang="en-US" dirty="0" smtClean="0"/>
              <a:t> Ag, K-TOWN tinder </a:t>
            </a:r>
            <a:r>
              <a:rPr lang="en-US" dirty="0" err="1" smtClean="0"/>
              <a:t>Michea</a:t>
            </a:r>
            <a:r>
              <a:rPr lang="en-US" dirty="0" smtClean="0"/>
              <a:t> J Fox(as you look)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018494" y="312672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Incline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402" y="1326458"/>
            <a:ext cx="380362" cy="96574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20666" y="1454212"/>
            <a:ext cx="39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</a:t>
            </a:r>
            <a:r>
              <a:rPr lang="en-US" sz="800" dirty="0" smtClean="0"/>
              <a:t>¢</a:t>
            </a:r>
            <a:endParaRPr lang="en-US" sz="800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34328" y="1326458"/>
            <a:ext cx="525658" cy="627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28113" y="1482382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C5</a:t>
            </a:r>
          </a:p>
          <a:p>
            <a:r>
              <a:rPr lang="en-US" sz="800" strike="sngStrike" dirty="0" smtClean="0"/>
              <a:t>j5</a:t>
            </a:r>
            <a:endParaRPr lang="en-US" sz="800" strike="sngStrike" dirty="0"/>
          </a:p>
        </p:txBody>
      </p:sp>
      <p:cxnSp>
        <p:nvCxnSpPr>
          <p:cNvPr id="55" name="Straight Connector 54"/>
          <p:cNvCxnSpPr>
            <a:stCxn id="48" idx="1"/>
          </p:cNvCxnSpPr>
          <p:nvPr/>
        </p:nvCxnSpPr>
        <p:spPr>
          <a:xfrm flipV="1">
            <a:off x="7368402" y="1454212"/>
            <a:ext cx="750362" cy="355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520802" y="1606612"/>
            <a:ext cx="750362" cy="355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5957" y="5217349"/>
            <a:ext cx="311497" cy="123698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3124676" y="5272823"/>
            <a:ext cx="582778" cy="1181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69835" y="577117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Mother: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747116" y="5498360"/>
            <a:ext cx="229421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  <a:r>
              <a:rPr lang="en-US" sz="800" dirty="0" smtClean="0"/>
              <a:t>:      </a:t>
            </a:r>
            <a:r>
              <a:rPr lang="en-US" sz="800" strike="sngStrike" dirty="0" err="1" smtClean="0"/>
              <a:t>Hamiltion</a:t>
            </a:r>
            <a:r>
              <a:rPr lang="en-US" sz="800" strike="sngStrike" dirty="0" smtClean="0"/>
              <a:t>(de).</a:t>
            </a:r>
            <a:r>
              <a:rPr lang="en-US" sz="800" strike="sngStrike" dirty="0" err="1" smtClean="0"/>
              <a:t>avg.angst</a:t>
            </a:r>
            <a:r>
              <a:rPr lang="en-US" sz="800" strike="sngStrike" dirty="0" smtClean="0"/>
              <a:t>(us)  </a:t>
            </a:r>
          </a:p>
          <a:p>
            <a:r>
              <a:rPr lang="en-US" sz="800" dirty="0"/>
              <a:t>	</a:t>
            </a:r>
            <a:r>
              <a:rPr lang="en-US" sz="800" strike="sngStrike" dirty="0" smtClean="0"/>
              <a:t>J5 zombie/black J5 zombie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1986/7</a:t>
            </a:r>
            <a:r>
              <a:rPr lang="en-US" sz="800" strike="sngStrike" dirty="0" smtClean="0"/>
              <a:t> J5 !white ATB.avg.TV</a:t>
            </a:r>
            <a:endParaRPr lang="en-US" sz="800" strike="sngStrike" dirty="0"/>
          </a:p>
        </p:txBody>
      </p:sp>
      <p:sp>
        <p:nvSpPr>
          <p:cNvPr id="63" name="Rectangle 62"/>
          <p:cNvSpPr/>
          <p:nvPr/>
        </p:nvSpPr>
        <p:spPr>
          <a:xfrm>
            <a:off x="5728263" y="5586681"/>
            <a:ext cx="1337449" cy="563929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5408521" y="5406300"/>
            <a:ext cx="649706" cy="434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4747116" y="5465717"/>
            <a:ext cx="756552" cy="490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7748765" y="2790615"/>
            <a:ext cx="370000" cy="2575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j5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68" name="Straight Connector 67"/>
          <p:cNvCxnSpPr>
            <a:stCxn id="66" idx="0"/>
            <a:endCxn id="66" idx="4"/>
          </p:cNvCxnSpPr>
          <p:nvPr/>
        </p:nvCxnSpPr>
        <p:spPr>
          <a:xfrm>
            <a:off x="7933765" y="2790615"/>
            <a:ext cx="0" cy="257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271164" y="4034677"/>
            <a:ext cx="4594399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FRANLIN:HOMCE:LUX(</a:t>
            </a:r>
            <a:r>
              <a:rPr lang="en-US" sz="1400" strike="sngStrike" dirty="0" smtClean="0"/>
              <a:t>Benjamin)</a:t>
            </a:r>
          </a:p>
          <a:p>
            <a:r>
              <a:rPr lang="en-US" sz="1400" dirty="0" smtClean="0"/>
              <a:t>41.Prestations/</a:t>
            </a:r>
            <a:r>
              <a:rPr lang="en-US" sz="1400" dirty="0" err="1" smtClean="0"/>
              <a:t>Actiong</a:t>
            </a:r>
            <a:r>
              <a:rPr lang="en-US" sz="1400" dirty="0" smtClean="0"/>
              <a:t> (Lessons)</a:t>
            </a:r>
          </a:p>
          <a:p>
            <a:pPr marL="171450" indent="-171450">
              <a:buFontTx/>
              <a:buChar char="-"/>
            </a:pPr>
            <a:r>
              <a:rPr lang="en-US" sz="1400" dirty="0" smtClean="0"/>
              <a:t>Screen: What is fingering?</a:t>
            </a:r>
          </a:p>
          <a:p>
            <a:pPr marL="171450" indent="-171450">
              <a:buFontTx/>
              <a:buChar char="-"/>
            </a:pPr>
            <a:r>
              <a:rPr lang="en-US" sz="1400" dirty="0" smtClean="0"/>
              <a:t>Steve Meiers Sharks – IBM PARNTER LCIENT WEST MARIN </a:t>
            </a:r>
          </a:p>
          <a:p>
            <a:r>
              <a:rPr lang="en-US" sz="1400" dirty="0" smtClean="0"/>
              <a:t>FRANKLIN</a:t>
            </a:r>
            <a:endParaRPr lang="en-US" sz="14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708" y="3573679"/>
            <a:ext cx="516241" cy="51624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27" y="4519295"/>
            <a:ext cx="261071" cy="261071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10142621" y="4519295"/>
            <a:ext cx="664970" cy="425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12238" y="4508877"/>
            <a:ext cx="390559" cy="282718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H="1">
            <a:off x="10034337" y="4440963"/>
            <a:ext cx="1540042" cy="263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775993" y="4457502"/>
            <a:ext cx="25865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SREVPORT POLCIE COURT</a:t>
            </a:r>
          </a:p>
          <a:p>
            <a:r>
              <a:rPr lang="en-US" sz="800" dirty="0" smtClean="0"/>
              <a:t>LOUSIANA</a:t>
            </a:r>
            <a:endParaRPr lang="en-US" sz="800" dirty="0"/>
          </a:p>
        </p:txBody>
      </p:sp>
      <p:cxnSp>
        <p:nvCxnSpPr>
          <p:cNvPr id="81" name="Straight Arrow Connector 80"/>
          <p:cNvCxnSpPr>
            <a:stCxn id="79" idx="3"/>
          </p:cNvCxnSpPr>
          <p:nvPr/>
        </p:nvCxnSpPr>
        <p:spPr>
          <a:xfrm flipV="1">
            <a:off x="8362535" y="4624238"/>
            <a:ext cx="3286530" cy="79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1145631" y="4411318"/>
            <a:ext cx="1154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CASH REGISTER</a:t>
            </a:r>
            <a:endParaRPr lang="en-US" sz="1200" dirty="0"/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692727" y="1641915"/>
            <a:ext cx="2510846" cy="25451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359127" y="605065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Dead </a:t>
            </a:r>
            <a:r>
              <a:rPr lang="en-US" sz="800" strike="sngStrike" dirty="0" err="1" smtClean="0"/>
              <a:t>greatufl</a:t>
            </a:r>
            <a:r>
              <a:rPr lang="en-US" sz="800" strike="sngStrike" dirty="0" smtClean="0"/>
              <a:t> dead</a:t>
            </a:r>
            <a:endParaRPr lang="en-US" sz="800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510460" y="6041169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Mother:</a:t>
            </a:r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425" y="5939549"/>
            <a:ext cx="248516" cy="336877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>
            <a:off x="2460580" y="6003604"/>
            <a:ext cx="400374" cy="184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359127" y="6187724"/>
            <a:ext cx="778305" cy="192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49" y="6183660"/>
            <a:ext cx="198356" cy="270673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2741941" y="6157276"/>
            <a:ext cx="501748" cy="36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791612" y="617810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r>
              <a:rPr lang="en-US" dirty="0" smtClean="0"/>
              <a:t>.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Dell.hitchhiker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6525491" y="2615898"/>
            <a:ext cx="1752061" cy="126637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464" y="2741655"/>
            <a:ext cx="254111" cy="38460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3930" y="3019423"/>
            <a:ext cx="414084" cy="231887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673" y="1328659"/>
            <a:ext cx="1197836" cy="67078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96" y="1348080"/>
            <a:ext cx="1197836" cy="670788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 flipV="1">
            <a:off x="3232384" y="2493818"/>
            <a:ext cx="670881" cy="734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3746797" y="2812198"/>
            <a:ext cx="443255" cy="716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32727" y="6302766"/>
            <a:ext cx="28109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Mother: do you like that girl</a:t>
            </a:r>
          </a:p>
          <a:p>
            <a:r>
              <a:rPr lang="en-US" sz="900" strike="sngStrike" dirty="0" smtClean="0"/>
              <a:t>I would </a:t>
            </a:r>
            <a:r>
              <a:rPr lang="en-US" sz="900" strike="sngStrike" dirty="0" err="1" smtClean="0"/>
              <a:t>assum</a:t>
            </a:r>
            <a:r>
              <a:rPr lang="en-US" sz="900" strike="sngStrike" dirty="0" smtClean="0"/>
              <a:t> you like a girl</a:t>
            </a:r>
            <a:endParaRPr lang="en-US" sz="900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1484537" y="6291236"/>
            <a:ext cx="2111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Are the </a:t>
            </a:r>
            <a:r>
              <a:rPr lang="en-US" sz="800" strike="sngStrike" dirty="0" err="1" smtClean="0"/>
              <a:t>greatful</a:t>
            </a:r>
            <a:r>
              <a:rPr lang="en-US" sz="800" strike="sngStrike" dirty="0" smtClean="0"/>
              <a:t> because they are dead?</a:t>
            </a:r>
            <a:endParaRPr lang="en-US" sz="800" strike="sngStrike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515" y="5955842"/>
            <a:ext cx="1197836" cy="670788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3405136" y="2737768"/>
            <a:ext cx="1014823" cy="592254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4835761" y="6522979"/>
            <a:ext cx="15840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Free.monkie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beatles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atari.apple</a:t>
            </a:r>
            <a:endParaRPr lang="en-US" sz="800" strike="sngStrike" dirty="0"/>
          </a:p>
        </p:txBody>
      </p:sp>
      <p:sp>
        <p:nvSpPr>
          <p:cNvPr id="117" name="TextBox 116"/>
          <p:cNvSpPr txBox="1"/>
          <p:nvPr/>
        </p:nvSpPr>
        <p:spPr>
          <a:xfrm>
            <a:off x="3908624" y="3546692"/>
            <a:ext cx="2696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HOMCIE:NANA 1986 </a:t>
            </a:r>
            <a:r>
              <a:rPr lang="en-US" sz="1200" dirty="0" err="1" smtClean="0"/>
              <a:t>HOMCIE:LUX:</a:t>
            </a:r>
            <a:r>
              <a:rPr lang="en-US" sz="800" strike="sngStrike" dirty="0" err="1" smtClean="0"/>
              <a:t>gestapo</a:t>
            </a:r>
            <a:endParaRPr lang="en-US" sz="800" strike="sngStrike" dirty="0"/>
          </a:p>
        </p:txBody>
      </p:sp>
      <p:sp>
        <p:nvSpPr>
          <p:cNvPr id="118" name="TextBox 117"/>
          <p:cNvSpPr txBox="1"/>
          <p:nvPr/>
        </p:nvSpPr>
        <p:spPr>
          <a:xfrm>
            <a:off x="4936518" y="3401800"/>
            <a:ext cx="2987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o;sadreo</a:t>
            </a:r>
            <a:r>
              <a:rPr lang="en-US" sz="800" strike="sngStrike" dirty="0" smtClean="0"/>
              <a:t>))</a:t>
            </a:r>
            <a:r>
              <a:rPr lang="en-US" sz="800" strike="sngStrike" dirty="0" err="1" smtClean="0"/>
              <a:t>damiler.Apple.tango.tinder.leatherjack</a:t>
            </a:r>
            <a:r>
              <a:rPr lang="en-US" sz="800" strike="sngStrike" dirty="0" smtClean="0"/>
              <a:t> </a:t>
            </a:r>
            <a:r>
              <a:rPr lang="en-US" sz="1200" dirty="0" err="1" smtClean="0"/>
              <a:t>tiberoun</a:t>
            </a:r>
            <a:endParaRPr lang="en-US" sz="1200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82607" y="3699800"/>
            <a:ext cx="227401" cy="294264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56" y="3740661"/>
            <a:ext cx="202777" cy="282029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flipV="1">
            <a:off x="5075546" y="3735465"/>
            <a:ext cx="650601" cy="208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1592826" y="4949945"/>
            <a:ext cx="633771" cy="1556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1623765" y="4391596"/>
            <a:ext cx="1253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 </a:t>
            </a:r>
            <a:r>
              <a:rPr lang="en-US" sz="800" strike="sngStrike" dirty="0" smtClean="0"/>
              <a:t>Gestapo.</a:t>
            </a:r>
            <a:r>
              <a:rPr lang="en-US" sz="800" strike="sngStrike" dirty="0" err="1" smtClean="0"/>
              <a:t>nazi</a:t>
            </a:r>
            <a:r>
              <a:rPr lang="en-US" sz="800" strike="sngStrike" dirty="0" smtClean="0"/>
              <a:t>.!living</a:t>
            </a:r>
            <a:endParaRPr lang="en-US" sz="800" strike="sngStrike" dirty="0"/>
          </a:p>
        </p:txBody>
      </p:sp>
      <p:sp>
        <p:nvSpPr>
          <p:cNvPr id="131" name="TextBox 130"/>
          <p:cNvSpPr txBox="1"/>
          <p:nvPr/>
        </p:nvSpPr>
        <p:spPr>
          <a:xfrm>
            <a:off x="1436558" y="4165672"/>
            <a:ext cx="164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“The Question”</a:t>
            </a:r>
            <a:endParaRPr lang="en-US" strike="sngStrike" dirty="0"/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5136" y="4165700"/>
            <a:ext cx="1534748" cy="279045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981075" y="4624238"/>
            <a:ext cx="19014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 will com back </a:t>
            </a:r>
            <a:r>
              <a:rPr lang="en-US" sz="800" strike="sngStrike" dirty="0" err="1" smtClean="0"/>
              <a:t>gehy</a:t>
            </a:r>
            <a:r>
              <a:rPr lang="en-US" sz="800" strike="sngStrike" dirty="0" smtClean="0"/>
              <a:t> are famous, dead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422776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-19414" y="10946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15409880" y="6645333"/>
            <a:ext cx="587120" cy="1072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AutoShape 4" descr="Putin's Stasi spy ID pass found in Germany - BBC Ne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2402173"/>
            <a:ext cx="4466523" cy="25820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007" y="2402173"/>
            <a:ext cx="4850117" cy="2758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99" y="5553074"/>
            <a:ext cx="161925" cy="161925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8" idx="1"/>
          </p:cNvCxnSpPr>
          <p:nvPr/>
        </p:nvCxnSpPr>
        <p:spPr>
          <a:xfrm flipV="1">
            <a:off x="7048499" y="5419725"/>
            <a:ext cx="247651" cy="21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129461" y="5499555"/>
            <a:ext cx="1508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nonPoliceRta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Cypress:Robotics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23" name="Rectangle 22"/>
          <p:cNvSpPr/>
          <p:nvPr/>
        </p:nvSpPr>
        <p:spPr>
          <a:xfrm>
            <a:off x="6886146" y="5461175"/>
            <a:ext cx="1752061" cy="314605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305961" y="542317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305961" y="5314950"/>
            <a:ext cx="577873" cy="638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007" y="1784793"/>
            <a:ext cx="856129" cy="4794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975" y="1843331"/>
            <a:ext cx="333375" cy="409773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>
            <a:off x="9725025" y="3810000"/>
            <a:ext cx="1285875" cy="88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598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Rectangle 2090"/>
          <p:cNvSpPr/>
          <p:nvPr/>
        </p:nvSpPr>
        <p:spPr>
          <a:xfrm rot="18945890">
            <a:off x="-285335" y="2247718"/>
            <a:ext cx="3302955" cy="5186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950386" y="2095298"/>
            <a:ext cx="3022143" cy="1241340"/>
          </a:xfrm>
          <a:prstGeom prst="rect">
            <a:avLst/>
          </a:prstGeom>
        </p:spPr>
      </p:pic>
      <p:pic>
        <p:nvPicPr>
          <p:cNvPr id="2050" name="Picture 2" descr="Learn Why We Must Shift APM Left in the DevOps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596" y="2141780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430" y="1220094"/>
            <a:ext cx="1159482" cy="869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521612" y="3251926"/>
            <a:ext cx="196109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 smtClean="0">
                <a:solidFill>
                  <a:srgbClr val="355E93"/>
                </a:solidFill>
                <a:latin typeface="Arial" panose="020B0604020202020204" pitchFamily="34" charset="0"/>
                <a:hlinkClick r:id="rId5"/>
              </a:rPr>
              <a:t>Austin</a:t>
            </a:r>
            <a:r>
              <a:rPr lang="en-US" sz="800" b="1" dirty="0" smtClean="0">
                <a:solidFill>
                  <a:srgbClr val="355E93"/>
                </a:solidFill>
                <a:latin typeface="Arial" panose="020B0604020202020204" pitchFamily="34" charset="0"/>
              </a:rPr>
              <a:t> III</a:t>
            </a:r>
            <a:endParaRPr lang="en-US" sz="800" b="0" i="0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2" name="Picture 4" descr="Arun BILIGIRI - Product Management Leader - Hitachi Vantara | LinkedI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654" y="355845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999353" y="4510950"/>
            <a:ext cx="1675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Client visa; </a:t>
            </a:r>
            <a:r>
              <a:rPr lang="en-US" sz="800" strike="sngStrike" dirty="0" err="1" smtClean="0"/>
              <a:t>bina</a:t>
            </a:r>
            <a:r>
              <a:rPr lang="en-US" sz="800" strike="sngStrike" dirty="0" smtClean="0"/>
              <a:t> have yellow? Nuts?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828821" y="3682997"/>
            <a:ext cx="1296333" cy="827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453" y="1290232"/>
            <a:ext cx="847725" cy="152400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8941652" y="1531322"/>
            <a:ext cx="2269801" cy="254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87099" y="1290232"/>
            <a:ext cx="193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</a:t>
            </a:r>
            <a:r>
              <a:rPr lang="en-US" baseline="30000" dirty="0" smtClean="0"/>
              <a:t>th</a:t>
            </a:r>
            <a:r>
              <a:rPr lang="en-US" dirty="0" smtClean="0"/>
              <a:t> VIRGINA </a:t>
            </a:r>
            <a:r>
              <a:rPr lang="en-US" sz="800" strike="sngStrike" dirty="0" err="1" smtClean="0"/>
              <a:t>italien</a:t>
            </a:r>
            <a:r>
              <a:rPr lang="en-US" sz="800" strike="sngStrike" dirty="0" smtClean="0"/>
              <a:t> floor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203" y="2133154"/>
            <a:ext cx="1274816" cy="1203073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5397153" y="3103247"/>
            <a:ext cx="847432" cy="1415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925684" y="3042525"/>
            <a:ext cx="931701" cy="1321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15232" y="3633705"/>
            <a:ext cx="600664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Bank of America ( Foster City, San Mateo, California)</a:t>
            </a:r>
          </a:p>
          <a:p>
            <a:r>
              <a:rPr lang="en-US" dirty="0" smtClean="0"/>
              <a:t>Siebel Systems </a:t>
            </a:r>
            <a:r>
              <a:rPr lang="en-US" dirty="0"/>
              <a:t>San Mateo, </a:t>
            </a:r>
            <a:r>
              <a:rPr lang="en-US" dirty="0" smtClean="0"/>
              <a:t>California</a:t>
            </a:r>
          </a:p>
          <a:p>
            <a:r>
              <a:rPr lang="en-US" dirty="0"/>
              <a:t>	</a:t>
            </a:r>
            <a:r>
              <a:rPr lang="en-US" dirty="0" smtClean="0"/>
              <a:t>z/OS  </a:t>
            </a:r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raik</a:t>
            </a:r>
            <a:r>
              <a:rPr lang="en-US" dirty="0" smtClean="0"/>
              <a:t> ONSITE Foster City, near mall (Sony </a:t>
            </a:r>
            <a:r>
              <a:rPr lang="en-US" dirty="0" err="1" smtClean="0"/>
              <a:t>Bulding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176396" y="3297644"/>
            <a:ext cx="532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SALES: </a:t>
            </a:r>
            <a:r>
              <a:rPr lang="en-US" dirty="0" smtClean="0"/>
              <a:t>IBM Siebel Database (HQ San Mateo, California)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832943" y="3599831"/>
            <a:ext cx="5592984" cy="27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30132" y="3948173"/>
            <a:ext cx="32056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FEDERAL.DEFAULT.MEXICO</a:t>
            </a:r>
          </a:p>
          <a:p>
            <a:r>
              <a:rPr lang="en-US" sz="800" strike="sngStrike" dirty="0" smtClean="0"/>
              <a:t>IBM Consultant with suite 2-year contract, combed hair</a:t>
            </a:r>
            <a:endParaRPr lang="en-US" sz="800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2097627" y="4351228"/>
            <a:ext cx="5341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SALES: </a:t>
            </a:r>
            <a:r>
              <a:rPr lang="en-US" dirty="0"/>
              <a:t>IBM Siebel Database (HQ San Mateo, California)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597546" y="4895603"/>
            <a:ext cx="5093065" cy="18484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597545" y="5092763"/>
            <a:ext cx="5093065" cy="314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622886" y="5647429"/>
            <a:ext cx="5093065" cy="18484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622885" y="5844589"/>
            <a:ext cx="5093065" cy="314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5520660" y="4351228"/>
            <a:ext cx="761030" cy="581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5303451" y="5092271"/>
            <a:ext cx="847814" cy="495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202442" y="3890072"/>
            <a:ext cx="194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EXPORT</a:t>
            </a:r>
            <a:r>
              <a:rPr lang="en-US" dirty="0" smtClean="0"/>
              <a:t> </a:t>
            </a:r>
            <a:r>
              <a:rPr lang="en-US" sz="1200" dirty="0" smtClean="0"/>
              <a:t>Moped in India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10502159" y="4151682"/>
            <a:ext cx="16962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 had a moped in India as a teenager</a:t>
            </a:r>
            <a:endParaRPr lang="en-US" sz="800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0892118" y="3778624"/>
            <a:ext cx="458190" cy="66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916824" y="5084478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$1M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175145" y="5145916"/>
            <a:ext cx="6110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$30,000</a:t>
            </a:r>
            <a:endParaRPr lang="en-US" sz="1000" dirty="0"/>
          </a:p>
        </p:txBody>
      </p:sp>
      <p:sp>
        <p:nvSpPr>
          <p:cNvPr id="54" name="Rectangle 53"/>
          <p:cNvSpPr/>
          <p:nvPr/>
        </p:nvSpPr>
        <p:spPr>
          <a:xfrm>
            <a:off x="2588594" y="5098092"/>
            <a:ext cx="3618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Siebel Systems San Mateo, California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162743" y="4876370"/>
            <a:ext cx="7409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Tivoli Agent</a:t>
            </a:r>
            <a:endParaRPr lang="en-US" sz="9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6139786" y="4876370"/>
            <a:ext cx="619125" cy="23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057052" y="4561788"/>
            <a:ext cx="1610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Siebel Systems 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2" y="3633705"/>
            <a:ext cx="369430" cy="36943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7" y="3609458"/>
            <a:ext cx="410790" cy="34803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81" y="1496627"/>
            <a:ext cx="397782" cy="33701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2" y="1531321"/>
            <a:ext cx="533400" cy="187397"/>
          </a:xfrm>
          <a:prstGeom prst="rect">
            <a:avLst/>
          </a:prstGeom>
        </p:spPr>
      </p:pic>
      <p:cxnSp>
        <p:nvCxnSpPr>
          <p:cNvPr id="2048" name="Straight Connector 2047"/>
          <p:cNvCxnSpPr/>
          <p:nvPr/>
        </p:nvCxnSpPr>
        <p:spPr>
          <a:xfrm flipV="1">
            <a:off x="1027687" y="1474898"/>
            <a:ext cx="184715" cy="3587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0914086" y="2810139"/>
            <a:ext cx="12779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San Francisco, 435 Market</a:t>
            </a:r>
            <a:endParaRPr lang="en-US" sz="800" dirty="0"/>
          </a:p>
        </p:txBody>
      </p:sp>
      <p:sp>
        <p:nvSpPr>
          <p:cNvPr id="2051" name="Rectangle 2050"/>
          <p:cNvSpPr/>
          <p:nvPr/>
        </p:nvSpPr>
        <p:spPr>
          <a:xfrm>
            <a:off x="2628220" y="5886618"/>
            <a:ext cx="3888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Bank of </a:t>
            </a:r>
            <a:r>
              <a:rPr lang="en-US" dirty="0" smtClean="0"/>
              <a:t>America, San Mateo, California </a:t>
            </a:r>
            <a:endParaRPr lang="en-US" dirty="0"/>
          </a:p>
        </p:txBody>
      </p:sp>
      <p:sp>
        <p:nvSpPr>
          <p:cNvPr id="2053" name="Rectangle 2052"/>
          <p:cNvSpPr/>
          <p:nvPr/>
        </p:nvSpPr>
        <p:spPr>
          <a:xfrm>
            <a:off x="7039221" y="5784702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$1M</a:t>
            </a:r>
            <a:endParaRPr lang="en-US" dirty="0"/>
          </a:p>
        </p:txBody>
      </p:sp>
      <p:sp>
        <p:nvSpPr>
          <p:cNvPr id="2054" name="TextBox 2053"/>
          <p:cNvSpPr txBox="1"/>
          <p:nvPr/>
        </p:nvSpPr>
        <p:spPr>
          <a:xfrm>
            <a:off x="8182641" y="4840604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endParaRPr lang="en-US" dirty="0"/>
          </a:p>
        </p:txBody>
      </p:sp>
      <p:sp>
        <p:nvSpPr>
          <p:cNvPr id="2055" name="Cube 2054"/>
          <p:cNvSpPr/>
          <p:nvPr/>
        </p:nvSpPr>
        <p:spPr>
          <a:xfrm>
            <a:off x="8874794" y="5427594"/>
            <a:ext cx="894951" cy="2439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2056" name="TextBox 2055"/>
          <p:cNvSpPr txBox="1"/>
          <p:nvPr/>
        </p:nvSpPr>
        <p:spPr>
          <a:xfrm>
            <a:off x="2622885" y="5045227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FOSTER CITY, CA</a:t>
            </a:r>
            <a:endParaRPr lang="en-US" sz="800" dirty="0"/>
          </a:p>
        </p:txBody>
      </p:sp>
      <p:sp>
        <p:nvSpPr>
          <p:cNvPr id="73" name="TextBox 72"/>
          <p:cNvSpPr txBox="1"/>
          <p:nvPr/>
        </p:nvSpPr>
        <p:spPr>
          <a:xfrm>
            <a:off x="8877661" y="5223596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FOSTER CITY, CA</a:t>
            </a:r>
            <a:endParaRPr 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2622884" y="5833605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FOSTER CITY, CA</a:t>
            </a:r>
            <a:endParaRPr lang="en-US" sz="800" dirty="0"/>
          </a:p>
        </p:txBody>
      </p:sp>
      <p:cxnSp>
        <p:nvCxnSpPr>
          <p:cNvPr id="2058" name="Straight Arrow Connector 2057"/>
          <p:cNvCxnSpPr/>
          <p:nvPr/>
        </p:nvCxnSpPr>
        <p:spPr>
          <a:xfrm flipV="1">
            <a:off x="10024937" y="5446828"/>
            <a:ext cx="477221" cy="35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9" name="Rectangle 2058"/>
          <p:cNvSpPr/>
          <p:nvPr/>
        </p:nvSpPr>
        <p:spPr>
          <a:xfrm>
            <a:off x="10539297" y="533681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78" name="Cube 77"/>
          <p:cNvSpPr/>
          <p:nvPr/>
        </p:nvSpPr>
        <p:spPr>
          <a:xfrm>
            <a:off x="11130993" y="5360376"/>
            <a:ext cx="894951" cy="2439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11050535" y="5144932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FOSTER CITY, CA</a:t>
            </a:r>
            <a:endParaRPr lang="en-US" sz="800" dirty="0"/>
          </a:p>
        </p:txBody>
      </p:sp>
      <p:sp>
        <p:nvSpPr>
          <p:cNvPr id="80" name="Rectangle 79"/>
          <p:cNvSpPr/>
          <p:nvPr/>
        </p:nvSpPr>
        <p:spPr>
          <a:xfrm>
            <a:off x="2588594" y="6256861"/>
            <a:ext cx="5093065" cy="18484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88593" y="6454021"/>
            <a:ext cx="5093065" cy="3147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7004929" y="6394134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$1M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588592" y="6443037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FOSTER CITY, CA</a:t>
            </a:r>
            <a:endParaRPr lang="en-US" sz="800" dirty="0"/>
          </a:p>
        </p:txBody>
      </p:sp>
      <p:sp>
        <p:nvSpPr>
          <p:cNvPr id="2061" name="TextBox 2060"/>
          <p:cNvSpPr txBox="1"/>
          <p:nvPr/>
        </p:nvSpPr>
        <p:spPr>
          <a:xfrm>
            <a:off x="909474" y="5803203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MARK(SALES)</a:t>
            </a:r>
            <a:endParaRPr lang="en-US" dirty="0"/>
          </a:p>
        </p:txBody>
      </p:sp>
      <p:cxnSp>
        <p:nvCxnSpPr>
          <p:cNvPr id="2063" name="Straight Connector 2062"/>
          <p:cNvCxnSpPr/>
          <p:nvPr/>
        </p:nvCxnSpPr>
        <p:spPr>
          <a:xfrm flipV="1">
            <a:off x="1212402" y="5665030"/>
            <a:ext cx="320563" cy="33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Rectangle 2063"/>
          <p:cNvSpPr/>
          <p:nvPr/>
        </p:nvSpPr>
        <p:spPr>
          <a:xfrm>
            <a:off x="8218248" y="6071284"/>
            <a:ext cx="1618834" cy="2779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Raise</a:t>
            </a:r>
            <a:endParaRPr lang="en-US" b="1" dirty="0"/>
          </a:p>
        </p:txBody>
      </p:sp>
      <p:sp>
        <p:nvSpPr>
          <p:cNvPr id="2065" name="TextBox 2064"/>
          <p:cNvSpPr txBox="1"/>
          <p:nvPr/>
        </p:nvSpPr>
        <p:spPr>
          <a:xfrm>
            <a:off x="8272681" y="6319845"/>
            <a:ext cx="1859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Raise 10% Overall</a:t>
            </a:r>
          </a:p>
          <a:p>
            <a:r>
              <a:rPr lang="en-US" sz="800" dirty="0" smtClean="0"/>
              <a:t>3% $65,000  ~$2,500/y – tax= rent+2000</a:t>
            </a:r>
            <a:endParaRPr lang="en-US" sz="800" dirty="0"/>
          </a:p>
        </p:txBody>
      </p:sp>
      <p:cxnSp>
        <p:nvCxnSpPr>
          <p:cNvPr id="2067" name="Straight Connector 2066"/>
          <p:cNvCxnSpPr/>
          <p:nvPr/>
        </p:nvCxnSpPr>
        <p:spPr>
          <a:xfrm>
            <a:off x="8646459" y="6550759"/>
            <a:ext cx="1617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9" name="Straight Connector 2068"/>
          <p:cNvCxnSpPr/>
          <p:nvPr/>
        </p:nvCxnSpPr>
        <p:spPr>
          <a:xfrm flipV="1">
            <a:off x="8646459" y="5941328"/>
            <a:ext cx="575417" cy="717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190" y="6148645"/>
            <a:ext cx="496390" cy="140922"/>
          </a:xfrm>
          <a:prstGeom prst="rect">
            <a:avLst/>
          </a:prstGeom>
        </p:spPr>
      </p:pic>
      <p:cxnSp>
        <p:nvCxnSpPr>
          <p:cNvPr id="2072" name="Straight Connector 2071"/>
          <p:cNvCxnSpPr/>
          <p:nvPr/>
        </p:nvCxnSpPr>
        <p:spPr>
          <a:xfrm flipV="1">
            <a:off x="9837082" y="6071284"/>
            <a:ext cx="426465" cy="322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205317" y="5621705"/>
            <a:ext cx="7409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Tivoli Agent</a:t>
            </a:r>
            <a:endParaRPr lang="en-US" sz="900" dirty="0"/>
          </a:p>
        </p:txBody>
      </p:sp>
      <p:sp>
        <p:nvSpPr>
          <p:cNvPr id="2073" name="Rectangle 2072"/>
          <p:cNvSpPr/>
          <p:nvPr/>
        </p:nvSpPr>
        <p:spPr>
          <a:xfrm>
            <a:off x="6203233" y="5893864"/>
            <a:ext cx="5180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$30,000</a:t>
            </a:r>
            <a:endParaRPr lang="en-US" sz="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036596" y="1785373"/>
            <a:ext cx="1376318" cy="1590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4720877" y="1939043"/>
            <a:ext cx="448541" cy="1369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7347158" y="1516268"/>
            <a:ext cx="333022" cy="1065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7" name="Picture 207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459" y="4216528"/>
            <a:ext cx="808742" cy="808742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10288622" y="3384610"/>
            <a:ext cx="432207" cy="2490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Raise</a:t>
            </a:r>
            <a:endParaRPr lang="en-US" sz="800" b="1" dirty="0"/>
          </a:p>
        </p:txBody>
      </p:sp>
      <p:sp>
        <p:nvSpPr>
          <p:cNvPr id="113" name="Rectangle 112"/>
          <p:cNvSpPr/>
          <p:nvPr/>
        </p:nvSpPr>
        <p:spPr>
          <a:xfrm>
            <a:off x="11134388" y="4316068"/>
            <a:ext cx="432207" cy="2490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Raise</a:t>
            </a:r>
            <a:endParaRPr lang="en-US" sz="800" b="1" dirty="0"/>
          </a:p>
        </p:txBody>
      </p:sp>
      <p:sp>
        <p:nvSpPr>
          <p:cNvPr id="2078" name="TextBox 2077"/>
          <p:cNvSpPr txBox="1"/>
          <p:nvPr/>
        </p:nvSpPr>
        <p:spPr>
          <a:xfrm>
            <a:off x="9269896" y="253928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9%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9753497" y="2596709"/>
            <a:ext cx="432207" cy="2490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Raise</a:t>
            </a:r>
            <a:endParaRPr lang="en-US" sz="800" b="1" dirty="0"/>
          </a:p>
        </p:txBody>
      </p:sp>
      <p:sp>
        <p:nvSpPr>
          <p:cNvPr id="2079" name="TextBox 2078"/>
          <p:cNvSpPr txBox="1"/>
          <p:nvPr/>
        </p:nvSpPr>
        <p:spPr>
          <a:xfrm>
            <a:off x="11004912" y="617327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11539058" y="6192607"/>
            <a:ext cx="432207" cy="2490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Raise</a:t>
            </a:r>
            <a:endParaRPr lang="en-US" sz="800" b="1" dirty="0"/>
          </a:p>
        </p:txBody>
      </p:sp>
      <p:sp>
        <p:nvSpPr>
          <p:cNvPr id="2080" name="TextBox 2079"/>
          <p:cNvSpPr txBox="1"/>
          <p:nvPr/>
        </p:nvSpPr>
        <p:spPr>
          <a:xfrm>
            <a:off x="11224408" y="610234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2007</a:t>
            </a:r>
            <a:endParaRPr lang="en-US" sz="800" dirty="0"/>
          </a:p>
        </p:txBody>
      </p:sp>
      <p:sp>
        <p:nvSpPr>
          <p:cNvPr id="2081" name="TextBox 2080"/>
          <p:cNvSpPr txBox="1"/>
          <p:nvPr/>
        </p:nvSpPr>
        <p:spPr>
          <a:xfrm>
            <a:off x="10744317" y="6055586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Other:</a:t>
            </a:r>
            <a:endParaRPr lang="en-US" sz="800" dirty="0"/>
          </a:p>
        </p:txBody>
      </p:sp>
      <p:sp>
        <p:nvSpPr>
          <p:cNvPr id="2082" name="Rectangle 2081"/>
          <p:cNvSpPr/>
          <p:nvPr/>
        </p:nvSpPr>
        <p:spPr>
          <a:xfrm>
            <a:off x="10722953" y="6071284"/>
            <a:ext cx="1286426" cy="62811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3" name="Rectangle 2082"/>
          <p:cNvSpPr/>
          <p:nvPr/>
        </p:nvSpPr>
        <p:spPr>
          <a:xfrm>
            <a:off x="11062995" y="3251926"/>
            <a:ext cx="692166" cy="666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84" name="Picture 208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392" y="2152028"/>
            <a:ext cx="744042" cy="744042"/>
          </a:xfrm>
          <a:prstGeom prst="rect">
            <a:avLst/>
          </a:prstGeom>
        </p:spPr>
      </p:pic>
      <p:cxnSp>
        <p:nvCxnSpPr>
          <p:cNvPr id="2086" name="Straight Connector 2085"/>
          <p:cNvCxnSpPr/>
          <p:nvPr/>
        </p:nvCxnSpPr>
        <p:spPr>
          <a:xfrm>
            <a:off x="10185704" y="2152028"/>
            <a:ext cx="819208" cy="693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7" name="Picture 208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070" y="1744283"/>
            <a:ext cx="806886" cy="806886"/>
          </a:xfrm>
          <a:prstGeom prst="rect">
            <a:avLst/>
          </a:prstGeom>
        </p:spPr>
      </p:pic>
      <p:cxnSp>
        <p:nvCxnSpPr>
          <p:cNvPr id="2089" name="Straight Connector 2088"/>
          <p:cNvCxnSpPr/>
          <p:nvPr/>
        </p:nvCxnSpPr>
        <p:spPr>
          <a:xfrm>
            <a:off x="8799942" y="1841368"/>
            <a:ext cx="1610517" cy="421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0" name="TextBox 2089"/>
          <p:cNvSpPr txBox="1"/>
          <p:nvPr/>
        </p:nvSpPr>
        <p:spPr>
          <a:xfrm rot="18970562">
            <a:off x="-366456" y="2119257"/>
            <a:ext cx="3738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Ibm.client</a:t>
            </a:r>
            <a:r>
              <a:rPr lang="en-US" dirty="0" smtClean="0">
                <a:solidFill>
                  <a:schemeClr val="bg1"/>
                </a:solidFill>
              </a:rPr>
              <a:t>.*.</a:t>
            </a:r>
            <a:r>
              <a:rPr lang="en-US" dirty="0" err="1" smtClean="0">
                <a:solidFill>
                  <a:schemeClr val="bg1"/>
                </a:solidFill>
              </a:rPr>
              <a:t>nonPOliceTRX.diagnotics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J2EE.IBM.WEBSPHERE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93" name="Straight Connector 2092"/>
          <p:cNvCxnSpPr/>
          <p:nvPr/>
        </p:nvCxnSpPr>
        <p:spPr>
          <a:xfrm flipV="1">
            <a:off x="0" y="2845804"/>
            <a:ext cx="790797" cy="837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5" name="Straight Connector 2094"/>
          <p:cNvCxnSpPr>
            <a:stCxn id="2090" idx="1"/>
          </p:cNvCxnSpPr>
          <p:nvPr/>
        </p:nvCxnSpPr>
        <p:spPr>
          <a:xfrm flipV="1">
            <a:off x="154202" y="2152028"/>
            <a:ext cx="1823737" cy="1584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7" name="Straight Connector 2096"/>
          <p:cNvCxnSpPr/>
          <p:nvPr/>
        </p:nvCxnSpPr>
        <p:spPr>
          <a:xfrm flipV="1">
            <a:off x="1976044" y="1187533"/>
            <a:ext cx="652176" cy="55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301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945" y="2315263"/>
            <a:ext cx="1006876" cy="1315289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6241605" y="6068918"/>
            <a:ext cx="791518" cy="3604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Tango</a:t>
            </a:r>
          </a:p>
          <a:p>
            <a:pPr algn="ctr"/>
            <a:r>
              <a:rPr lang="en-US" sz="800" strike="sngStrike" dirty="0" smtClean="0"/>
              <a:t>Ivan </a:t>
            </a:r>
            <a:r>
              <a:rPr lang="en-US" sz="800" strike="sngStrike" dirty="0" err="1" smtClean="0"/>
              <a:t>Ivancvhic</a:t>
            </a:r>
            <a:endParaRPr lang="en-US" sz="800" strike="sngStrik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8" name="Picture 2" descr="Learn Why We Must Shift APM Left in the DevOps Lifecy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676" y="2289697"/>
            <a:ext cx="1238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Arun BILIGIRI - Product Management Leader - Hitachi Vantara | LinkedI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985" y="2289697"/>
            <a:ext cx="1241460" cy="124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484" y="2299945"/>
            <a:ext cx="1249965" cy="12499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982" y="2299945"/>
            <a:ext cx="1249965" cy="12499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74" y="2289697"/>
            <a:ext cx="1238250" cy="12382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676" y="1281662"/>
            <a:ext cx="1159482" cy="86961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2582445" y="2675964"/>
            <a:ext cx="7611034" cy="55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445" y="1435151"/>
            <a:ext cx="397782" cy="33701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879" y="2849133"/>
            <a:ext cx="533400" cy="18739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582445" y="2675964"/>
            <a:ext cx="496834" cy="6992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464990" y="2280710"/>
            <a:ext cx="8708335" cy="1376890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522" y="3945164"/>
            <a:ext cx="883887" cy="124491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797484" y="3945164"/>
            <a:ext cx="1395995" cy="12449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16722" y="3787036"/>
            <a:ext cx="1076757" cy="58224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2091" y="5377329"/>
            <a:ext cx="23887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will put you directly on the screen, piece of garbage</a:t>
            </a:r>
            <a:endParaRPr lang="en-US" sz="800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262" y="5376311"/>
            <a:ext cx="291811" cy="29181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1915039" y="5485051"/>
            <a:ext cx="1244206" cy="37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0" y="5291154"/>
            <a:ext cx="3333244" cy="38779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19" y="4078156"/>
            <a:ext cx="810159" cy="81015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4823719" y="3907799"/>
            <a:ext cx="1395995" cy="12449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128102" y="4198287"/>
            <a:ext cx="1535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dominique</a:t>
            </a:r>
            <a:r>
              <a:rPr lang="en-US" strike="sngStrike" dirty="0"/>
              <a:t> </a:t>
            </a:r>
            <a:r>
              <a:rPr lang="en-US" strike="sngStrike" dirty="0" err="1"/>
              <a:t>glu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6219714" y="436927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746115" y="438295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545879" y="3945164"/>
            <a:ext cx="7501570" cy="62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464989" y="3818598"/>
            <a:ext cx="7728489" cy="1376890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8216762" y="4483235"/>
            <a:ext cx="1438338" cy="84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022" y="3792279"/>
            <a:ext cx="2240938" cy="1237496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531334" y="3527947"/>
            <a:ext cx="745155" cy="955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2" y="3351317"/>
            <a:ext cx="369430" cy="36943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" y="3327070"/>
            <a:ext cx="410790" cy="34803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33793" y="2755134"/>
            <a:ext cx="2282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CPVA.§187.PREA</a:t>
            </a:r>
          </a:p>
          <a:p>
            <a:r>
              <a:rPr lang="en-US" sz="800" dirty="0" smtClean="0"/>
              <a:t>CPVA.CIVIL CODE LABOR CODE§422.6 HATE CRIME</a:t>
            </a:r>
            <a:endParaRPr lang="en-US" sz="800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29409" y="3093688"/>
            <a:ext cx="505396" cy="480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947131" y="2755134"/>
            <a:ext cx="1482206" cy="120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011248" y="3697906"/>
            <a:ext cx="9103659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416790" y="5276679"/>
            <a:ext cx="7728489" cy="52704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0115009" y="3429474"/>
            <a:ext cx="1426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IBM SWAT  (400,000 People)</a:t>
            </a:r>
          </a:p>
          <a:p>
            <a:r>
              <a:rPr lang="en-US" sz="800" b="1" dirty="0"/>
              <a:t> </a:t>
            </a:r>
            <a:r>
              <a:rPr lang="en-US" sz="800" b="1" dirty="0" smtClean="0"/>
              <a:t> - W/SAM SWAT (40 People)</a:t>
            </a:r>
          </a:p>
          <a:p>
            <a:r>
              <a:rPr lang="en-US" sz="800" b="1" dirty="0"/>
              <a:t>  </a:t>
            </a:r>
            <a:r>
              <a:rPr lang="en-US" sz="800" b="1" dirty="0" smtClean="0"/>
              <a:t>  - </a:t>
            </a:r>
            <a:r>
              <a:rPr lang="en-US" sz="800" b="1" dirty="0" err="1" smtClean="0"/>
              <a:t>Cyanea</a:t>
            </a:r>
            <a:r>
              <a:rPr lang="en-US" sz="800" b="1" dirty="0" smtClean="0"/>
              <a:t> SWAR (30 People)</a:t>
            </a:r>
            <a:endParaRPr lang="en-US" sz="800" b="1" dirty="0"/>
          </a:p>
        </p:txBody>
      </p:sp>
      <p:cxnSp>
        <p:nvCxnSpPr>
          <p:cNvPr id="82" name="Straight Connector 81"/>
          <p:cNvCxnSpPr/>
          <p:nvPr/>
        </p:nvCxnSpPr>
        <p:spPr>
          <a:xfrm flipH="1" flipV="1">
            <a:off x="10193478" y="3787036"/>
            <a:ext cx="1518910" cy="104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064916" y="3794028"/>
            <a:ext cx="1386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TERMANTOR:JOESPHE:CHAN</a:t>
            </a:r>
            <a:endParaRPr lang="en-US" sz="800" dirty="0"/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10340788" y="3839087"/>
            <a:ext cx="927847" cy="16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7297961" y="5985615"/>
            <a:ext cx="791518" cy="36044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Tango</a:t>
            </a:r>
          </a:p>
          <a:p>
            <a:pPr algn="ctr"/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grazianni</a:t>
            </a:r>
            <a:endParaRPr lang="en-US" sz="800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19" y="5998911"/>
            <a:ext cx="541657" cy="541657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4609674" y="5947046"/>
            <a:ext cx="912042" cy="606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28179" y="6050879"/>
            <a:ext cx="1574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TORT-2 CIVIL CODE:§Elder Abuse </a:t>
            </a:r>
          </a:p>
          <a:p>
            <a:r>
              <a:rPr lang="en-US" sz="800" strike="sngStrike" dirty="0" smtClean="0"/>
              <a:t>Jung(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)young: 20</a:t>
            </a:r>
            <a:endParaRPr lang="en-US" sz="800" strike="sngStrike" dirty="0"/>
          </a:p>
        </p:txBody>
      </p:sp>
      <p:sp>
        <p:nvSpPr>
          <p:cNvPr id="86" name="Rectangle 85"/>
          <p:cNvSpPr/>
          <p:nvPr/>
        </p:nvSpPr>
        <p:spPr>
          <a:xfrm>
            <a:off x="2450998" y="5985615"/>
            <a:ext cx="7728489" cy="52704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0340788" y="6068918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&gt;30people</a:t>
            </a:r>
            <a:endParaRPr lang="en-US" sz="800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658" y="3444710"/>
            <a:ext cx="460779" cy="460779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11542003" y="3093688"/>
            <a:ext cx="498434" cy="1104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556063" y="3901750"/>
            <a:ext cx="5216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&gt;30 people, Medication and Behavior</a:t>
            </a:r>
            <a:endParaRPr lang="en-US" sz="800" strike="sngStrike" dirty="0"/>
          </a:p>
        </p:txBody>
      </p:sp>
      <p:sp>
        <p:nvSpPr>
          <p:cNvPr id="101" name="TextBox 100"/>
          <p:cNvSpPr txBox="1"/>
          <p:nvPr/>
        </p:nvSpPr>
        <p:spPr>
          <a:xfrm>
            <a:off x="8990566" y="1965784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Accomplished Startup with </a:t>
            </a:r>
            <a:r>
              <a:rPr lang="en-US" sz="800" strike="sngStrike" dirty="0" err="1" smtClean="0"/>
              <a:t>Acquistion</a:t>
            </a:r>
            <a:r>
              <a:rPr lang="en-US" sz="800" strike="sngStrike" dirty="0" smtClean="0"/>
              <a:t> to </a:t>
            </a:r>
            <a:r>
              <a:rPr lang="en-US" dirty="0" smtClean="0"/>
              <a:t>IBM</a:t>
            </a:r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10655137" y="1965784"/>
            <a:ext cx="621632" cy="314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773032" y="3693197"/>
            <a:ext cx="25779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CPVA: </a:t>
            </a:r>
            <a:r>
              <a:rPr lang="en-US" sz="800" strike="sngStrike" dirty="0" smtClean="0"/>
              <a:t>nothing to do with these people</a:t>
            </a:r>
            <a:r>
              <a:rPr lang="en-US" sz="800" dirty="0" smtClean="0"/>
              <a:t>, CPVA </a:t>
            </a:r>
            <a:r>
              <a:rPr lang="en-US" sz="800" strike="sngStrike" dirty="0" smtClean="0"/>
              <a:t>placements</a:t>
            </a:r>
            <a:endParaRPr lang="en-US" sz="800" strike="sngStrike" dirty="0"/>
          </a:p>
        </p:txBody>
      </p:sp>
      <p:sp>
        <p:nvSpPr>
          <p:cNvPr id="105" name="Rectangle 104"/>
          <p:cNvSpPr/>
          <p:nvPr/>
        </p:nvSpPr>
        <p:spPr>
          <a:xfrm>
            <a:off x="2479050" y="3720973"/>
            <a:ext cx="7700438" cy="301233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2535312" y="2339645"/>
            <a:ext cx="8434174" cy="123333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78022" y="2270550"/>
            <a:ext cx="12192000" cy="446275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3918348" y="3795289"/>
            <a:ext cx="4821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SWAT TEAM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616782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5" y="1326449"/>
            <a:ext cx="2428875" cy="188595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874058" y="1187533"/>
            <a:ext cx="1707777" cy="20248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56" y="2311446"/>
            <a:ext cx="1522661" cy="1140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94" y="2311446"/>
            <a:ext cx="1520701" cy="11405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556" y="3912916"/>
            <a:ext cx="881343" cy="132201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843556" y="2199966"/>
            <a:ext cx="4386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700121" y="3524479"/>
            <a:ext cx="4386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700121" y="2554941"/>
            <a:ext cx="3843679" cy="897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380" y="3912916"/>
            <a:ext cx="879740" cy="1322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602" y="3912897"/>
            <a:ext cx="1994928" cy="132753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3700121" y="4248880"/>
            <a:ext cx="4704291" cy="6589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6165" y="3921029"/>
            <a:ext cx="2493790" cy="131390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30295" y="3579251"/>
            <a:ext cx="12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Boyfreind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5871602" y="3579251"/>
            <a:ext cx="16866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Dublin California High School</a:t>
            </a:r>
            <a:endParaRPr lang="en-US" sz="10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491767" y="3763917"/>
            <a:ext cx="377300" cy="22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3"/>
          </p:cNvCxnSpPr>
          <p:nvPr/>
        </p:nvCxnSpPr>
        <p:spPr>
          <a:xfrm>
            <a:off x="7558282" y="3702362"/>
            <a:ext cx="2029063" cy="7172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545098" y="5234930"/>
            <a:ext cx="4386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700121" y="2388163"/>
            <a:ext cx="4529479" cy="1080226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06862" y="3592757"/>
            <a:ext cx="7116556" cy="176895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229600" y="5401617"/>
            <a:ext cx="2624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CPVA.2018.nonPoliceLanague(</a:t>
            </a:r>
            <a:r>
              <a:rPr lang="en-US" sz="800" dirty="0" err="1" smtClean="0"/>
              <a:t>HOMCE:PETER”boyfreind</a:t>
            </a:r>
            <a:r>
              <a:rPr lang="en-US" sz="800" dirty="0" smtClean="0"/>
              <a:t>)”)</a:t>
            </a:r>
          </a:p>
          <a:p>
            <a:r>
              <a:rPr lang="en-US" sz="800" dirty="0" smtClean="0"/>
              <a:t>WW2.CPVA.CIVIL </a:t>
            </a:r>
            <a:r>
              <a:rPr lang="en-US" sz="800" dirty="0" err="1" smtClean="0"/>
              <a:t>CODE.nonPoceLangue</a:t>
            </a:r>
            <a:r>
              <a:rPr lang="en-US" sz="800" dirty="0" smtClean="0"/>
              <a:t>(“</a:t>
            </a:r>
            <a:r>
              <a:rPr lang="en-US" sz="800" dirty="0" err="1" smtClean="0"/>
              <a:t>boyfreind</a:t>
            </a:r>
            <a:r>
              <a:rPr lang="en-US" sz="800" dirty="0" smtClean="0"/>
              <a:t>”)</a:t>
            </a:r>
            <a:endParaRPr lang="en-US" sz="8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3606862" y="5467983"/>
            <a:ext cx="4386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816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-33556" y="11575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175" y="5720271"/>
            <a:ext cx="28088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 will have sex and get job </a:t>
            </a:r>
            <a:r>
              <a:rPr lang="en-US" sz="800" dirty="0" err="1" smtClean="0"/>
              <a:t>amarreid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? </a:t>
            </a:r>
            <a:r>
              <a:rPr lang="en-US" sz="800" dirty="0" err="1" smtClean="0"/>
              <a:t>Figernign</a:t>
            </a:r>
            <a:r>
              <a:rPr lang="en-US" sz="800" dirty="0" smtClean="0"/>
              <a:t>?</a:t>
            </a:r>
          </a:p>
          <a:p>
            <a:r>
              <a:rPr lang="en-US" sz="800" dirty="0" smtClean="0"/>
              <a:t>Backup: petting, and </a:t>
            </a:r>
            <a:r>
              <a:rPr lang="en-US" sz="800" dirty="0" err="1" smtClean="0"/>
              <a:t>heaing</a:t>
            </a:r>
            <a:r>
              <a:rPr lang="en-US" sz="800" dirty="0" smtClean="0"/>
              <a:t> </a:t>
            </a:r>
            <a:r>
              <a:rPr lang="en-US" sz="800" dirty="0" err="1" smtClean="0"/>
              <a:t>peeting</a:t>
            </a:r>
            <a:endParaRPr lang="en-US" sz="800" dirty="0" smtClean="0"/>
          </a:p>
          <a:p>
            <a:r>
              <a:rPr lang="en-US" dirty="0" err="1" smtClean="0"/>
              <a:t>nonPoclieCfg.nonPoliceMpa</a:t>
            </a:r>
            <a:endParaRPr lang="en-US" dirty="0" smtClean="0"/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87175" y="5720271"/>
            <a:ext cx="1721734" cy="507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38" y="4235824"/>
            <a:ext cx="1164611" cy="65218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2487706" y="3953435"/>
            <a:ext cx="1143000" cy="122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173238" y="3779582"/>
            <a:ext cx="86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zombie</a:t>
            </a:r>
            <a:endParaRPr lang="en-US" strike="sngStrike" dirty="0"/>
          </a:p>
        </p:txBody>
      </p:sp>
      <p:sp>
        <p:nvSpPr>
          <p:cNvPr id="27" name="Isosceles Triangle 26"/>
          <p:cNvSpPr/>
          <p:nvPr/>
        </p:nvSpPr>
        <p:spPr>
          <a:xfrm>
            <a:off x="3222387" y="2017059"/>
            <a:ext cx="623472" cy="86061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371049" y="1821615"/>
            <a:ext cx="284983" cy="424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>
            <a:off x="6845298" y="2044824"/>
            <a:ext cx="623472" cy="86061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993960" y="1849380"/>
            <a:ext cx="284983" cy="424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7644185" y="2047447"/>
            <a:ext cx="623472" cy="86061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7792847" y="1852003"/>
            <a:ext cx="284983" cy="424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502633" y="1803710"/>
            <a:ext cx="3267635" cy="119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505" y="4235824"/>
            <a:ext cx="1254566" cy="702557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3614805" y="3975260"/>
            <a:ext cx="1143000" cy="122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73238" y="3025588"/>
            <a:ext cx="134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Unix zombie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1344706" y="3025588"/>
            <a:ext cx="41685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68351" y="3024798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!AVABILITY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68351" y="2796152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2008909" y="3779582"/>
            <a:ext cx="7672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869141" y="1526866"/>
            <a:ext cx="8175812" cy="15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641218" y="1821615"/>
            <a:ext cx="3267635" cy="1196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Puttin' the Pressure on Puti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349" y="1447363"/>
            <a:ext cx="277950" cy="35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>
            <a:off x="6096000" y="1718383"/>
            <a:ext cx="281879" cy="231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02633" y="1849380"/>
            <a:ext cx="1064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V2.FBI:KIDNAPPIGN </a:t>
            </a:r>
          </a:p>
          <a:p>
            <a:r>
              <a:rPr lang="en-US" sz="800" strike="sngStrike" dirty="0" smtClean="0"/>
              <a:t>Soviet prison</a:t>
            </a:r>
          </a:p>
          <a:p>
            <a:r>
              <a:rPr lang="en-US" sz="800" dirty="0" err="1" smtClean="0"/>
              <a:t>HOMICDIE:ur_ur_opi</a:t>
            </a:r>
            <a:endParaRPr lang="en-US" sz="8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6" y="4785979"/>
            <a:ext cx="1067781" cy="71185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6192" y="5198943"/>
            <a:ext cx="1639667" cy="1120439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2076688" y="5177118"/>
            <a:ext cx="7672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791861" y="5135475"/>
            <a:ext cx="1956814" cy="5783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Kriegstrasse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 flipH="1">
            <a:off x="9081459" y="5063454"/>
            <a:ext cx="1124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AR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0381129" y="4235824"/>
            <a:ext cx="1798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HOMICIDE:NANA</a:t>
            </a:r>
          </a:p>
          <a:p>
            <a:r>
              <a:rPr lang="en-US" dirty="0" smtClean="0"/>
              <a:t>0.1 ATB </a:t>
            </a:r>
            <a:endParaRPr lang="en-US" dirty="0"/>
          </a:p>
        </p:txBody>
      </p:sp>
      <p:sp>
        <p:nvSpPr>
          <p:cNvPr id="63" name="Isosceles Triangle 62"/>
          <p:cNvSpPr/>
          <p:nvPr/>
        </p:nvSpPr>
        <p:spPr>
          <a:xfrm>
            <a:off x="11183496" y="4615870"/>
            <a:ext cx="506720" cy="34355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1312167" y="4538601"/>
            <a:ext cx="249379" cy="2286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216" y="4558989"/>
            <a:ext cx="489803" cy="326535"/>
          </a:xfrm>
          <a:prstGeom prst="rect">
            <a:avLst/>
          </a:prstGeom>
        </p:spPr>
      </p:pic>
      <p:cxnSp>
        <p:nvCxnSpPr>
          <p:cNvPr id="66" name="Straight Connector 65"/>
          <p:cNvCxnSpPr>
            <a:endCxn id="63" idx="4"/>
          </p:cNvCxnSpPr>
          <p:nvPr/>
        </p:nvCxnSpPr>
        <p:spPr>
          <a:xfrm flipH="1">
            <a:off x="11690216" y="4370294"/>
            <a:ext cx="489803" cy="5891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246" y="5051213"/>
            <a:ext cx="525848" cy="29546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042" y="4882155"/>
            <a:ext cx="336317" cy="336317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1121094" y="4852066"/>
            <a:ext cx="176469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Assuemd</a:t>
            </a:r>
            <a:r>
              <a:rPr lang="en-US" sz="800" strike="sngStrike" dirty="0" smtClean="0"/>
              <a:t>: murder ATB incline; they will murder the </a:t>
            </a:r>
            <a:r>
              <a:rPr lang="en-US" sz="800" strike="sngStrike" dirty="0" err="1" smtClean="0"/>
              <a:t>germn</a:t>
            </a:r>
            <a:r>
              <a:rPr lang="en-US" sz="800" strike="sngStrike" dirty="0" smtClean="0"/>
              <a:t> if US nana is not </a:t>
            </a:r>
            <a:r>
              <a:rPr lang="en-US" sz="800" strike="sngStrike" dirty="0" err="1" smtClean="0"/>
              <a:t>mured</a:t>
            </a:r>
            <a:r>
              <a:rPr lang="en-US" sz="800" strike="sngStrike" dirty="0" smtClean="0"/>
              <a:t> in (CLUE) Baden </a:t>
            </a:r>
            <a:r>
              <a:rPr lang="en-US" sz="800" strike="sngStrike" dirty="0" err="1" smtClean="0"/>
              <a:t>Baden</a:t>
            </a:r>
            <a:r>
              <a:rPr lang="en-US" sz="800" strike="sngStrike" dirty="0" smtClean="0"/>
              <a:t>, ask the murderer.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0323939" y="4235824"/>
            <a:ext cx="2561848" cy="1608076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920827" y="1721106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</a:t>
            </a:r>
            <a:endParaRPr lang="en-US" sz="800" strike="sngStrike" dirty="0"/>
          </a:p>
        </p:txBody>
      </p:sp>
      <p:sp>
        <p:nvSpPr>
          <p:cNvPr id="75" name="Oval 74"/>
          <p:cNvSpPr/>
          <p:nvPr/>
        </p:nvSpPr>
        <p:spPr>
          <a:xfrm>
            <a:off x="10112933" y="2205385"/>
            <a:ext cx="494582" cy="4315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7" name="Oval 76"/>
          <p:cNvSpPr/>
          <p:nvPr/>
        </p:nvSpPr>
        <p:spPr>
          <a:xfrm>
            <a:off x="10125508" y="2619971"/>
            <a:ext cx="478831" cy="4081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9200" y="2132003"/>
            <a:ext cx="1354521" cy="79421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7967" y="1225222"/>
            <a:ext cx="1246534" cy="829512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10044953" y="2132003"/>
            <a:ext cx="506089" cy="892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10645650" y="2080212"/>
            <a:ext cx="1374325" cy="1085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947" y="3018404"/>
            <a:ext cx="445589" cy="584267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10551042" y="2636957"/>
            <a:ext cx="845418" cy="9657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381129" y="3545035"/>
            <a:ext cx="227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HOMICIE:PET[</a:t>
            </a:r>
            <a:r>
              <a:rPr lang="en-US" sz="800" strike="sngStrike" dirty="0" err="1" smtClean="0"/>
              <a:t>bunny,cat,dog</a:t>
            </a:r>
            <a:r>
              <a:rPr lang="en-US" sz="800" strike="sngStrike" dirty="0" smtClean="0"/>
              <a:t>,…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0508205" y="3689246"/>
            <a:ext cx="2475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Petting, heaving petting,</a:t>
            </a:r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!heaving petting, rap.*</a:t>
            </a:r>
            <a:r>
              <a:rPr lang="en-US" sz="800" strike="sngStrike" dirty="0" err="1" smtClean="0"/>
              <a:t>tophat</a:t>
            </a:r>
            <a:endParaRPr lang="en-US" sz="800" strike="sngStrike" dirty="0"/>
          </a:p>
        </p:txBody>
      </p:sp>
      <p:sp>
        <p:nvSpPr>
          <p:cNvPr id="89" name="TextBox 88"/>
          <p:cNvSpPr txBox="1"/>
          <p:nvPr/>
        </p:nvSpPr>
        <p:spPr>
          <a:xfrm>
            <a:off x="10297997" y="3900600"/>
            <a:ext cx="19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Rita.Petra.Mark</a:t>
            </a:r>
            <a:endParaRPr lang="en-US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10921741" y="2174162"/>
            <a:ext cx="1013376" cy="1894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10091286" y="2101955"/>
            <a:ext cx="2177574" cy="194689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10323939" y="2184239"/>
            <a:ext cx="16860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!BRAVO</a:t>
            </a:r>
          </a:p>
          <a:p>
            <a:r>
              <a:rPr lang="en-US" sz="3600" b="1" dirty="0" smtClean="0"/>
              <a:t>ALPHA</a:t>
            </a:r>
          </a:p>
          <a:p>
            <a:r>
              <a:rPr lang="en-US" sz="3600" b="1" dirty="0" smtClean="0"/>
              <a:t>TANGO</a:t>
            </a:r>
            <a:endParaRPr lang="en-US" sz="3600" b="1" dirty="0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10205634" y="2311046"/>
            <a:ext cx="1974385" cy="1557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0230655" y="2241705"/>
            <a:ext cx="2177574" cy="194689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10323939" y="2796152"/>
            <a:ext cx="1856080" cy="8065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HEIDELBERG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10582487" y="3195048"/>
            <a:ext cx="672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BASE</a:t>
            </a:r>
            <a:endParaRPr lang="en-US" b="1" dirty="0"/>
          </a:p>
        </p:txBody>
      </p:sp>
      <p:sp>
        <p:nvSpPr>
          <p:cNvPr id="100" name="Rectangle 99"/>
          <p:cNvSpPr/>
          <p:nvPr/>
        </p:nvSpPr>
        <p:spPr>
          <a:xfrm>
            <a:off x="4585824" y="5506865"/>
            <a:ext cx="371877" cy="6887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Isosceles Triangle 100"/>
          <p:cNvSpPr/>
          <p:nvPr/>
        </p:nvSpPr>
        <p:spPr>
          <a:xfrm>
            <a:off x="8077830" y="5573379"/>
            <a:ext cx="515874" cy="60980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9081459" y="5785861"/>
            <a:ext cx="146268" cy="2170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9233859" y="5938261"/>
            <a:ext cx="146268" cy="2170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386259" y="6090661"/>
            <a:ext cx="146268" cy="2170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025" y="5878282"/>
            <a:ext cx="236375" cy="236375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6598447" y="565923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</a:t>
            </a:r>
            <a:r>
              <a:rPr lang="en-US" sz="800" strike="sngStrike" dirty="0" smtClean="0"/>
              <a:t>hells </a:t>
            </a:r>
            <a:r>
              <a:rPr lang="en-US" sz="800" strike="sngStrike" dirty="0" err="1" smtClean="0"/>
              <a:t>angels.apple</a:t>
            </a:r>
            <a:endParaRPr lang="en-US" sz="800" strike="sngStrike" dirty="0"/>
          </a:p>
        </p:txBody>
      </p:sp>
      <p:sp>
        <p:nvSpPr>
          <p:cNvPr id="108" name="Rectangle 107"/>
          <p:cNvSpPr/>
          <p:nvPr/>
        </p:nvSpPr>
        <p:spPr>
          <a:xfrm>
            <a:off x="7093527" y="5899320"/>
            <a:ext cx="550658" cy="1590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7813844" y="6228102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Candle in wind</a:t>
            </a:r>
            <a:endParaRPr lang="en-US" sz="800" strike="sngStrike" dirty="0"/>
          </a:p>
        </p:txBody>
      </p:sp>
      <p:sp>
        <p:nvSpPr>
          <p:cNvPr id="110" name="Rectangle 109"/>
          <p:cNvSpPr/>
          <p:nvPr/>
        </p:nvSpPr>
        <p:spPr>
          <a:xfrm>
            <a:off x="6377879" y="6335586"/>
            <a:ext cx="901064" cy="52241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598447" y="6319382"/>
            <a:ext cx="495080" cy="41655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483600" y="6551268"/>
            <a:ext cx="868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Bealtes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6096000" y="6335586"/>
            <a:ext cx="1432400" cy="522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10107026" y="6349188"/>
            <a:ext cx="1139901" cy="3867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Elesabeth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0044953" y="6028566"/>
            <a:ext cx="144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WWI.KTOWN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6899379" y="5531152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WWI.INT</a:t>
            </a:r>
            <a:endParaRPr lang="en-US" strike="sngStrike" dirty="0"/>
          </a:p>
        </p:txBody>
      </p:sp>
      <p:sp>
        <p:nvSpPr>
          <p:cNvPr id="118" name="TextBox 117"/>
          <p:cNvSpPr txBox="1"/>
          <p:nvPr/>
        </p:nvSpPr>
        <p:spPr>
          <a:xfrm>
            <a:off x="10017844" y="6195612"/>
            <a:ext cx="1415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angels </a:t>
            </a:r>
            <a:r>
              <a:rPr lang="en-US" sz="800" strike="sngStrike" dirty="0" err="1" smtClean="0"/>
              <a:t>elebteh</a:t>
            </a:r>
            <a:r>
              <a:rPr lang="en-US" sz="800" strike="sngStrike" dirty="0" smtClean="0"/>
              <a:t>, garden company no atom bombs</a:t>
            </a:r>
            <a:endParaRPr lang="en-US" sz="800" strike="sngStrike" dirty="0"/>
          </a:p>
        </p:txBody>
      </p:sp>
      <p:sp>
        <p:nvSpPr>
          <p:cNvPr id="119" name="TextBox 118"/>
          <p:cNvSpPr txBox="1"/>
          <p:nvPr/>
        </p:nvSpPr>
        <p:spPr>
          <a:xfrm>
            <a:off x="1522419" y="1196787"/>
            <a:ext cx="2643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PENTAGON.VRINGA.MARY</a:t>
            </a:r>
            <a:endParaRPr lang="en-US" dirty="0"/>
          </a:p>
        </p:txBody>
      </p:sp>
      <p:sp>
        <p:nvSpPr>
          <p:cNvPr id="120" name="Oval 119"/>
          <p:cNvSpPr/>
          <p:nvPr/>
        </p:nvSpPr>
        <p:spPr>
          <a:xfrm>
            <a:off x="4501855" y="1244290"/>
            <a:ext cx="140525" cy="1690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571125" y="1396690"/>
            <a:ext cx="140525" cy="1690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9310571" y="5753270"/>
            <a:ext cx="803260" cy="271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Auschiwth:gas</a:t>
            </a:r>
            <a:endParaRPr lang="en-US" sz="800" dirty="0"/>
          </a:p>
        </p:txBody>
      </p:sp>
      <p:cxnSp>
        <p:nvCxnSpPr>
          <p:cNvPr id="124" name="Straight Connector 123"/>
          <p:cNvCxnSpPr>
            <a:stCxn id="121" idx="1"/>
            <a:endCxn id="121" idx="3"/>
          </p:cNvCxnSpPr>
          <p:nvPr/>
        </p:nvCxnSpPr>
        <p:spPr>
          <a:xfrm>
            <a:off x="9310571" y="5888816"/>
            <a:ext cx="8032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4440471" y="5172675"/>
            <a:ext cx="134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Unix zombie</a:t>
            </a:r>
            <a:endParaRPr lang="en-US" strike="sngStrike" dirty="0"/>
          </a:p>
        </p:txBody>
      </p:sp>
      <p:sp>
        <p:nvSpPr>
          <p:cNvPr id="125" name="TextBox 124"/>
          <p:cNvSpPr txBox="1"/>
          <p:nvPr/>
        </p:nvSpPr>
        <p:spPr>
          <a:xfrm rot="5605140">
            <a:off x="4445541" y="563567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UNIX</a:t>
            </a:r>
            <a:endParaRPr lang="en-US" dirty="0"/>
          </a:p>
        </p:txBody>
      </p:sp>
      <p:sp>
        <p:nvSpPr>
          <p:cNvPr id="127" name="Rectangle 126"/>
          <p:cNvSpPr/>
          <p:nvPr/>
        </p:nvSpPr>
        <p:spPr>
          <a:xfrm>
            <a:off x="4957701" y="5528689"/>
            <a:ext cx="863214" cy="6266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4" name="Picture 61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360" y="4183156"/>
            <a:ext cx="1078575" cy="80789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1761565" y="4515680"/>
            <a:ext cx="5232395" cy="1404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8" name="TextBox 6147"/>
          <p:cNvSpPr txBox="1"/>
          <p:nvPr/>
        </p:nvSpPr>
        <p:spPr>
          <a:xfrm>
            <a:off x="317577" y="1427265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41.0.125</a:t>
            </a:r>
            <a:endParaRPr lang="en-US" dirty="0"/>
          </a:p>
        </p:txBody>
      </p:sp>
      <p:sp>
        <p:nvSpPr>
          <p:cNvPr id="6149" name="Oval 6148"/>
          <p:cNvSpPr/>
          <p:nvPr/>
        </p:nvSpPr>
        <p:spPr>
          <a:xfrm>
            <a:off x="507963" y="1701805"/>
            <a:ext cx="848867" cy="606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2023</a:t>
            </a:r>
          </a:p>
          <a:p>
            <a:pPr algn="ctr"/>
            <a:r>
              <a:rPr lang="en-US" dirty="0"/>
              <a:t>x</a:t>
            </a:r>
          </a:p>
        </p:txBody>
      </p:sp>
      <p:sp>
        <p:nvSpPr>
          <p:cNvPr id="134" name="Oval 133"/>
          <p:cNvSpPr/>
          <p:nvPr/>
        </p:nvSpPr>
        <p:spPr>
          <a:xfrm>
            <a:off x="561643" y="2329501"/>
            <a:ext cx="678164" cy="606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51" name="Straight Arrow Connector 6150"/>
          <p:cNvCxnSpPr/>
          <p:nvPr/>
        </p:nvCxnSpPr>
        <p:spPr>
          <a:xfrm>
            <a:off x="637935" y="1632949"/>
            <a:ext cx="225010" cy="2867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2" name="TextBox 6151"/>
          <p:cNvSpPr txBox="1"/>
          <p:nvPr/>
        </p:nvSpPr>
        <p:spPr>
          <a:xfrm>
            <a:off x="228585" y="2292432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01. </a:t>
            </a:r>
            <a:r>
              <a:rPr lang="en-US" sz="800" strike="sngStrike" dirty="0" err="1" smtClean="0"/>
              <a:t>pms:recyeling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23366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898294" y="4032200"/>
            <a:ext cx="3465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 smtClean="0"/>
              <a:t>G.God.</a:t>
            </a:r>
            <a:r>
              <a:rPr lang="en-US" strike="sngStrike" dirty="0" err="1" smtClean="0"/>
              <a:t>ibm.client.moodies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161" y="1886533"/>
            <a:ext cx="8295238" cy="46666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1385454" y="1270810"/>
            <a:ext cx="441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CPVA.2014 </a:t>
            </a:r>
            <a:r>
              <a:rPr lang="en-US" sz="800" strike="sngStrike" dirty="0" smtClean="0"/>
              <a:t>break-point cisco </a:t>
            </a:r>
            <a:r>
              <a:rPr lang="en-US" sz="800" strike="sngStrike" dirty="0" err="1" smtClean="0"/>
              <a:t>montorng</a:t>
            </a:r>
            <a:r>
              <a:rPr lang="en-US" sz="800" strike="sngStrike" dirty="0" smtClean="0"/>
              <a:t>      </a:t>
            </a:r>
            <a:r>
              <a:rPr lang="en-US" sz="800" strike="sngStrike" dirty="0" err="1" smtClean="0"/>
              <a:t>Yougurt</a:t>
            </a:r>
            <a:r>
              <a:rPr lang="en-US" sz="800" strike="sngStrike" dirty="0" smtClean="0"/>
              <a:t> out of </a:t>
            </a:r>
            <a:r>
              <a:rPr lang="en-US" sz="800" strike="sngStrike" dirty="0" err="1" smtClean="0"/>
              <a:t>Sams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Asss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676" y="1193952"/>
            <a:ext cx="692581" cy="69258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379676" y="1193952"/>
            <a:ext cx="692581" cy="346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>
            <a:off x="1385454" y="2948400"/>
            <a:ext cx="623472" cy="86061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34116" y="2752956"/>
            <a:ext cx="284983" cy="424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169894" y="2595282"/>
            <a:ext cx="887506" cy="1559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1183" y="2130797"/>
            <a:ext cx="24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G.God.</a:t>
            </a:r>
            <a:r>
              <a:rPr lang="en-US" sz="800" strike="sngStrike" dirty="0" err="1" smtClean="0"/>
              <a:t>Titant.Ataltic</a:t>
            </a:r>
            <a:r>
              <a:rPr lang="en-US" sz="800" strike="sngStrike" dirty="0" smtClean="0"/>
              <a:t> Hotel</a:t>
            </a:r>
            <a:endParaRPr lang="en-US" sz="8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8" y="1863270"/>
            <a:ext cx="863026" cy="82379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" y="3841149"/>
            <a:ext cx="863026" cy="8237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5823" y="1559313"/>
            <a:ext cx="429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GERMAN CONSUTTON AL COURRT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" y="1239682"/>
            <a:ext cx="876300" cy="8763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45459" y="4888135"/>
            <a:ext cx="11961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Leave this women alone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32872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D01DFB-281E-4E0F-826E-27A9F912A937}"/>
              </a:ext>
            </a:extLst>
          </p:cNvPr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8AA43-79C3-4746-8CAF-A8E55BCBCEB1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72019A-1FF1-4D83-B584-F8AF5E7DBB3E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79" y="3212054"/>
            <a:ext cx="1085850" cy="1752600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>
            <a:off x="6291186" y="3846307"/>
            <a:ext cx="591671" cy="88750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39104" y="3563919"/>
            <a:ext cx="336176" cy="63201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569402" y="3424405"/>
            <a:ext cx="1500607" cy="145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79737" y="30735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1869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038" y="4218074"/>
            <a:ext cx="882396" cy="660945"/>
          </a:xfrm>
          <a:prstGeom prst="rect">
            <a:avLst/>
          </a:prstGeom>
        </p:spPr>
      </p:pic>
      <p:cxnSp>
        <p:nvCxnSpPr>
          <p:cNvPr id="28" name="Straight Connector 27"/>
          <p:cNvCxnSpPr>
            <a:stCxn id="10" idx="4"/>
          </p:cNvCxnSpPr>
          <p:nvPr/>
        </p:nvCxnSpPr>
        <p:spPr>
          <a:xfrm flipV="1">
            <a:off x="6882857" y="3073563"/>
            <a:ext cx="2057399" cy="166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827059" y="3143094"/>
            <a:ext cx="7608363" cy="180934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735304" y="2555349"/>
            <a:ext cx="320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aruns</a:t>
            </a:r>
            <a:r>
              <a:rPr lang="en-US" sz="800" strike="sngStrike" dirty="0" smtClean="0"/>
              <a:t> boss</a:t>
            </a:r>
            <a:r>
              <a:rPr lang="en-US" dirty="0" smtClean="0"/>
              <a:t>):HOMICIDE:NANA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093" y="1646636"/>
            <a:ext cx="1159482" cy="86961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972" y="1632249"/>
            <a:ext cx="707904" cy="88399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428162" y="2565798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Tivol</a:t>
            </a:r>
            <a:r>
              <a:rPr lang="en-US" sz="800" b="1" dirty="0" smtClean="0"/>
              <a:t>i, Austin</a:t>
            </a:r>
            <a:endParaRPr lang="en-US" sz="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676676" y="282180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90037" y="1646636"/>
            <a:ext cx="34579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am playing clue, </a:t>
            </a:r>
            <a:r>
              <a:rPr lang="en-US" sz="800" strike="sngStrike" dirty="0" err="1" smtClean="0"/>
              <a:t>cournel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mustgar</a:t>
            </a:r>
            <a:r>
              <a:rPr lang="en-US" sz="800" strike="sngStrike" dirty="0" smtClean="0"/>
              <a:t> I don really care</a:t>
            </a:r>
          </a:p>
          <a:p>
            <a:r>
              <a:rPr lang="en-US" sz="800" dirty="0" smtClean="0"/>
              <a:t>0.1 1988 </a:t>
            </a:r>
            <a:r>
              <a:rPr lang="en-US" sz="800" dirty="0" err="1" smtClean="0"/>
              <a:t>Mustgar</a:t>
            </a:r>
            <a:r>
              <a:rPr lang="en-US" sz="800" dirty="0" smtClean="0"/>
              <a:t> Filed Davis, Mother-Joe </a:t>
            </a:r>
            <a:r>
              <a:rPr lang="en-US" sz="800" dirty="0" err="1" smtClean="0"/>
              <a:t>Cogtinve.attement</a:t>
            </a:r>
            <a:r>
              <a:rPr lang="en-US" sz="800" dirty="0" smtClean="0"/>
              <a:t> 2010 Mother-Joe</a:t>
            </a:r>
          </a:p>
          <a:p>
            <a:r>
              <a:rPr lang="en-US" dirty="0" smtClean="0"/>
              <a:t>WWI </a:t>
            </a:r>
            <a:r>
              <a:rPr lang="en-US" sz="800" strike="sngStrike" dirty="0" err="1" smtClean="0"/>
              <a:t>mustarg</a:t>
            </a:r>
            <a:r>
              <a:rPr lang="en-US" sz="800" strike="sngStrike" dirty="0" smtClean="0"/>
              <a:t> gas</a:t>
            </a:r>
          </a:p>
          <a:p>
            <a:r>
              <a:rPr lang="en-US" sz="800" dirty="0" err="1" smtClean="0"/>
              <a:t>Wooz</a:t>
            </a:r>
            <a:r>
              <a:rPr lang="en-US" sz="800" dirty="0" smtClean="0"/>
              <a:t>, Tyson, Davis, Woodside</a:t>
            </a:r>
            <a:endParaRPr lang="en-US" sz="8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64" y="5046403"/>
            <a:ext cx="2649275" cy="176618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93" y="5207467"/>
            <a:ext cx="1927887" cy="1444054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6587021" y="2081442"/>
            <a:ext cx="2030506" cy="329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100323" y="4125627"/>
            <a:ext cx="1374271" cy="9674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131092" y="3937720"/>
            <a:ext cx="1601816" cy="11849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569401" y="3258229"/>
            <a:ext cx="2534633" cy="1475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617527" y="5207467"/>
            <a:ext cx="543610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80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SAC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617527" y="5489067"/>
            <a:ext cx="54361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7315200" y="5373261"/>
            <a:ext cx="1178750" cy="1573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492093" y="5373261"/>
            <a:ext cx="3734000" cy="805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2036839" y="5411956"/>
            <a:ext cx="446962" cy="365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2060566" y="5735319"/>
            <a:ext cx="446962" cy="365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2507528" y="5291512"/>
            <a:ext cx="446962" cy="365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2566029" y="5608241"/>
            <a:ext cx="446962" cy="3657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551739" y="5207467"/>
            <a:ext cx="706237" cy="1657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735304" y="5853798"/>
            <a:ext cx="246864" cy="1729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692594" y="6017766"/>
            <a:ext cx="282109" cy="2239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endCxn id="62" idx="3"/>
          </p:cNvCxnSpPr>
          <p:nvPr/>
        </p:nvCxnSpPr>
        <p:spPr>
          <a:xfrm flipV="1">
            <a:off x="1496291" y="5724185"/>
            <a:ext cx="606004" cy="51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930396" y="5411956"/>
            <a:ext cx="850821" cy="786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819507" y="1300564"/>
            <a:ext cx="3498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Verdun, WWI </a:t>
            </a:r>
            <a:r>
              <a:rPr lang="en-US" sz="800" dirty="0" smtClean="0"/>
              <a:t>GER/FRA</a:t>
            </a:r>
          </a:p>
          <a:p>
            <a:r>
              <a:rPr lang="en-US" dirty="0" smtClean="0"/>
              <a:t>HOMICDI:NANA </a:t>
            </a:r>
            <a:r>
              <a:rPr lang="en-US" strike="sngStrike" dirty="0" err="1" smtClean="0"/>
              <a:t>elebeth</a:t>
            </a:r>
            <a:r>
              <a:rPr lang="en-US" strike="sngStrike" dirty="0" smtClean="0"/>
              <a:t> 13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 Grad</a:t>
            </a:r>
            <a:r>
              <a:rPr lang="en-US" dirty="0" smtClean="0"/>
              <a:t>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640437" y="1143193"/>
            <a:ext cx="9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Mustard</a:t>
            </a:r>
            <a:endParaRPr lang="en-US" strike="sngStrike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430" y="5290364"/>
            <a:ext cx="843286" cy="140063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591" y="3155312"/>
            <a:ext cx="2691790" cy="1834833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 flipV="1">
            <a:off x="2102295" y="4151949"/>
            <a:ext cx="9100407" cy="1071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0446327" y="2846965"/>
            <a:ext cx="1080655" cy="3082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462085" y="1338289"/>
            <a:ext cx="2800832" cy="1442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68" y="2208699"/>
            <a:ext cx="914402" cy="929642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8940256" y="5290364"/>
            <a:ext cx="2309635" cy="1361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5894039" y="5373261"/>
            <a:ext cx="2474106" cy="1069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12869" y="51847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471" y="3424405"/>
            <a:ext cx="967276" cy="154024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789972" y="3111226"/>
            <a:ext cx="14042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202124"/>
                </a:solidFill>
                <a:latin typeface="Google Sans"/>
              </a:rPr>
              <a:t>American Civil War</a:t>
            </a:r>
            <a:endParaRPr lang="en-US" sz="1000" dirty="0">
              <a:solidFill>
                <a:srgbClr val="202124"/>
              </a:solidFill>
              <a:latin typeface="Roboto"/>
            </a:endParaRPr>
          </a:p>
          <a:p>
            <a:pPr fontAlgn="ctr"/>
            <a:r>
              <a:rPr lang="en-US" sz="1000" dirty="0">
                <a:solidFill>
                  <a:srgbClr val="5F6368"/>
                </a:solidFill>
                <a:latin typeface="Roboto"/>
              </a:rPr>
              <a:t>Apr 12, 1861 – Apr 9, 1865</a:t>
            </a:r>
          </a:p>
          <a:p>
            <a:r>
              <a:rPr lang="en-US" dirty="0">
                <a:solidFill>
                  <a:srgbClr val="1F1F1F"/>
                </a:solidFill>
                <a:latin typeface="Roboto"/>
              </a:rPr>
              <a:t/>
            </a:r>
            <a:br>
              <a:rPr lang="en-US" dirty="0">
                <a:solidFill>
                  <a:srgbClr val="1F1F1F"/>
                </a:solidFill>
                <a:latin typeface="Roboto"/>
              </a:rPr>
            </a:br>
            <a:endParaRPr lang="en-US" dirty="0"/>
          </a:p>
        </p:txBody>
      </p:sp>
      <p:cxnSp>
        <p:nvCxnSpPr>
          <p:cNvPr id="93" name="Straight Connector 92"/>
          <p:cNvCxnSpPr>
            <a:endCxn id="73" idx="0"/>
          </p:cNvCxnSpPr>
          <p:nvPr/>
        </p:nvCxnSpPr>
        <p:spPr>
          <a:xfrm flipV="1">
            <a:off x="5219904" y="1300564"/>
            <a:ext cx="348864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3953435" y="1227147"/>
            <a:ext cx="602105" cy="419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1137981" y="2572726"/>
            <a:ext cx="4844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stamps</a:t>
            </a:r>
            <a:endParaRPr lang="en-US" sz="800" strike="sngStrike" dirty="0"/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1526982" y="2821806"/>
            <a:ext cx="0" cy="251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7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1918</Words>
  <Application>Microsoft Office PowerPoint</Application>
  <PresentationFormat>Widescreen</PresentationFormat>
  <Paragraphs>647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Google Sans</vt:lpstr>
      <vt:lpstr>Noto Sans</vt:lpstr>
      <vt:lpstr>Roboto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104</cp:revision>
  <dcterms:created xsi:type="dcterms:W3CDTF">2023-08-10T13:07:28Z</dcterms:created>
  <dcterms:modified xsi:type="dcterms:W3CDTF">2023-08-11T20:44:42Z</dcterms:modified>
</cp:coreProperties>
</file>